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x="18288000" cy="10287000"/>
  <p:notesSz cx="6858000" cy="9144000"/>
  <p:embeddedFontLst>
    <p:embeddedFont>
      <p:font typeface="Wedges" charset="1" panose="02000500000000000000"/>
      <p:regular r:id="rId14"/>
    </p:embeddedFont>
    <p:embeddedFont>
      <p:font typeface="Poppins Bold" charset="1" panose="0000080000000000000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8.svg" Type="http://schemas.openxmlformats.org/officeDocument/2006/relationships/image"/><Relationship Id="rId11" Target="../media/image9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https://www.bing.com/search?q=L%27%c3%89T%c3%89&amp;FORM=AWRE" TargetMode="External" Type="http://schemas.openxmlformats.org/officeDocument/2006/relationships/hyperlink"/><Relationship Id="rId9" Target="../media/image7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8.png" Type="http://schemas.openxmlformats.org/officeDocument/2006/relationships/image"/><Relationship Id="rId11" Target="../media/image19.svg" Type="http://schemas.openxmlformats.org/officeDocument/2006/relationships/image"/><Relationship Id="rId12" Target="../media/image20.png" Type="http://schemas.openxmlformats.org/officeDocument/2006/relationships/image"/><Relationship Id="rId13" Target="../media/image21.svg" Type="http://schemas.openxmlformats.org/officeDocument/2006/relationships/image"/><Relationship Id="rId14" Target="../media/image22.png" Type="http://schemas.openxmlformats.org/officeDocument/2006/relationships/image"/><Relationship Id="rId15" Target="../media/image23.svg" Type="http://schemas.openxmlformats.org/officeDocument/2006/relationships/image"/><Relationship Id="rId2" Target="../media/image10.png" Type="http://schemas.openxmlformats.org/officeDocument/2006/relationships/image"/><Relationship Id="rId3" Target="../media/image11.svg" Type="http://schemas.openxmlformats.org/officeDocument/2006/relationships/image"/><Relationship Id="rId4" Target="../media/image12.png" Type="http://schemas.openxmlformats.org/officeDocument/2006/relationships/image"/><Relationship Id="rId5" Target="../media/image13.svg" Type="http://schemas.openxmlformats.org/officeDocument/2006/relationships/image"/><Relationship Id="rId6" Target="../media/image14.png" Type="http://schemas.openxmlformats.org/officeDocument/2006/relationships/image"/><Relationship Id="rId7" Target="../media/image15.svg" Type="http://schemas.openxmlformats.org/officeDocument/2006/relationships/image"/><Relationship Id="rId8" Target="../media/image16.png" Type="http://schemas.openxmlformats.org/officeDocument/2006/relationships/image"/><Relationship Id="rId9" Target="../media/image17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6.png" Type="http://schemas.openxmlformats.org/officeDocument/2006/relationships/image"/><Relationship Id="rId11" Target="../media/image17.svg" Type="http://schemas.openxmlformats.org/officeDocument/2006/relationships/image"/><Relationship Id="rId12" Target="../media/image32.png" Type="http://schemas.openxmlformats.org/officeDocument/2006/relationships/image"/><Relationship Id="rId13" Target="../media/image33.svg" Type="http://schemas.openxmlformats.org/officeDocument/2006/relationships/image"/><Relationship Id="rId14" Target="../media/image34.png" Type="http://schemas.openxmlformats.org/officeDocument/2006/relationships/image"/><Relationship Id="rId15" Target="../media/image35.svg" Type="http://schemas.openxmlformats.org/officeDocument/2006/relationships/image"/><Relationship Id="rId2" Target="../media/image24.png" Type="http://schemas.openxmlformats.org/officeDocument/2006/relationships/image"/><Relationship Id="rId3" Target="../media/image25.svg" Type="http://schemas.openxmlformats.org/officeDocument/2006/relationships/image"/><Relationship Id="rId4" Target="../media/image26.png" Type="http://schemas.openxmlformats.org/officeDocument/2006/relationships/image"/><Relationship Id="rId5" Target="../media/image27.svg" Type="http://schemas.openxmlformats.org/officeDocument/2006/relationships/image"/><Relationship Id="rId6" Target="../media/image28.png" Type="http://schemas.openxmlformats.org/officeDocument/2006/relationships/image"/><Relationship Id="rId7" Target="../media/image29.svg" Type="http://schemas.openxmlformats.org/officeDocument/2006/relationships/image"/><Relationship Id="rId8" Target="../media/image30.png" Type="http://schemas.openxmlformats.org/officeDocument/2006/relationships/image"/><Relationship Id="rId9" Target="../media/image31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6.png" Type="http://schemas.openxmlformats.org/officeDocument/2006/relationships/image"/><Relationship Id="rId3" Target="../media/image37.svg" Type="http://schemas.openxmlformats.org/officeDocument/2006/relationships/image"/><Relationship Id="rId4" Target="../media/image38.png" Type="http://schemas.openxmlformats.org/officeDocument/2006/relationships/image"/><Relationship Id="rId5" Target="../media/image39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8.png" Type="http://schemas.openxmlformats.org/officeDocument/2006/relationships/image"/><Relationship Id="rId11" Target="../media/image49.svg" Type="http://schemas.openxmlformats.org/officeDocument/2006/relationships/image"/><Relationship Id="rId12" Target="../media/image30.png" Type="http://schemas.openxmlformats.org/officeDocument/2006/relationships/image"/><Relationship Id="rId13" Target="../media/image31.svg" Type="http://schemas.openxmlformats.org/officeDocument/2006/relationships/image"/><Relationship Id="rId2" Target="../media/image40.png" Type="http://schemas.openxmlformats.org/officeDocument/2006/relationships/image"/><Relationship Id="rId3" Target="../media/image41.svg" Type="http://schemas.openxmlformats.org/officeDocument/2006/relationships/image"/><Relationship Id="rId4" Target="../media/image42.png" Type="http://schemas.openxmlformats.org/officeDocument/2006/relationships/image"/><Relationship Id="rId5" Target="../media/image43.svg" Type="http://schemas.openxmlformats.org/officeDocument/2006/relationships/image"/><Relationship Id="rId6" Target="../media/image44.png" Type="http://schemas.openxmlformats.org/officeDocument/2006/relationships/image"/><Relationship Id="rId7" Target="../media/image45.svg" Type="http://schemas.openxmlformats.org/officeDocument/2006/relationships/image"/><Relationship Id="rId8" Target="../media/image46.png" Type="http://schemas.openxmlformats.org/officeDocument/2006/relationships/image"/><Relationship Id="rId9" Target="../media/image47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58.png" Type="http://schemas.openxmlformats.org/officeDocument/2006/relationships/image"/><Relationship Id="rId11" Target="../media/image59.svg" Type="http://schemas.openxmlformats.org/officeDocument/2006/relationships/image"/><Relationship Id="rId12" Target="../media/image60.png" Type="http://schemas.openxmlformats.org/officeDocument/2006/relationships/image"/><Relationship Id="rId13" Target="../media/image61.svg" Type="http://schemas.openxmlformats.org/officeDocument/2006/relationships/image"/><Relationship Id="rId14" Target="../media/image62.png" Type="http://schemas.openxmlformats.org/officeDocument/2006/relationships/image"/><Relationship Id="rId15" Target="../media/image63.svg" Type="http://schemas.openxmlformats.org/officeDocument/2006/relationships/image"/><Relationship Id="rId16" Target="../media/image64.png" Type="http://schemas.openxmlformats.org/officeDocument/2006/relationships/image"/><Relationship Id="rId17" Target="../media/image65.svg" Type="http://schemas.openxmlformats.org/officeDocument/2006/relationships/image"/><Relationship Id="rId2" Target="../media/image50.png" Type="http://schemas.openxmlformats.org/officeDocument/2006/relationships/image"/><Relationship Id="rId3" Target="../media/image51.svg" Type="http://schemas.openxmlformats.org/officeDocument/2006/relationships/image"/><Relationship Id="rId4" Target="../media/image52.png" Type="http://schemas.openxmlformats.org/officeDocument/2006/relationships/image"/><Relationship Id="rId5" Target="../media/image53.svg" Type="http://schemas.openxmlformats.org/officeDocument/2006/relationships/image"/><Relationship Id="rId6" Target="../media/image54.png" Type="http://schemas.openxmlformats.org/officeDocument/2006/relationships/image"/><Relationship Id="rId7" Target="../media/image55.svg" Type="http://schemas.openxmlformats.org/officeDocument/2006/relationships/image"/><Relationship Id="rId8" Target="../media/image56.png" Type="http://schemas.openxmlformats.org/officeDocument/2006/relationships/image"/><Relationship Id="rId9" Target="../media/image57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6.jpeg" Type="http://schemas.openxmlformats.org/officeDocument/2006/relationships/image"/><Relationship Id="rId3" Target="../media/image67.jpeg" Type="http://schemas.openxmlformats.org/officeDocument/2006/relationships/image"/><Relationship Id="rId4" Target="../media/image68.png" Type="http://schemas.openxmlformats.org/officeDocument/2006/relationships/image"/><Relationship Id="rId5" Target="../media/image69.svg" Type="http://schemas.openxmlformats.org/officeDocument/2006/relationships/image"/><Relationship Id="rId6" Target="../media/image70.png" Type="http://schemas.openxmlformats.org/officeDocument/2006/relationships/image"/><Relationship Id="rId7" Target="../media/image71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2" Target="../media/image72.png" Type="http://schemas.openxmlformats.org/officeDocument/2006/relationships/image"/><Relationship Id="rId3" Target="../media/image73.svg" Type="http://schemas.openxmlformats.org/officeDocument/2006/relationships/image"/><Relationship Id="rId4" Target="../media/image74.png" Type="http://schemas.openxmlformats.org/officeDocument/2006/relationships/image"/><Relationship Id="rId5" Target="../media/image75.svg" Type="http://schemas.openxmlformats.org/officeDocument/2006/relationships/image"/><Relationship Id="rId6" Target="../media/image76.png" Type="http://schemas.openxmlformats.org/officeDocument/2006/relationships/image"/><Relationship Id="rId7" Target="../media/image77.svg" Type="http://schemas.openxmlformats.org/officeDocument/2006/relationships/image"/><Relationship Id="rId8" Target="../media/image78.png" Type="http://schemas.openxmlformats.org/officeDocument/2006/relationships/image"/><Relationship Id="rId9" Target="../media/image79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BD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277968">
            <a:off x="5810269" y="8211185"/>
            <a:ext cx="6667462" cy="1809507"/>
          </a:xfrm>
          <a:custGeom>
            <a:avLst/>
            <a:gdLst/>
            <a:ahLst/>
            <a:cxnLst/>
            <a:rect r="r" b="b" t="t" l="l"/>
            <a:pathLst>
              <a:path h="1809507" w="6667462">
                <a:moveTo>
                  <a:pt x="0" y="0"/>
                </a:moveTo>
                <a:lnTo>
                  <a:pt x="6667462" y="0"/>
                </a:lnTo>
                <a:lnTo>
                  <a:pt x="6667462" y="1809507"/>
                </a:lnTo>
                <a:lnTo>
                  <a:pt x="0" y="180950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3521910" y="3925747"/>
            <a:ext cx="4766090" cy="5851227"/>
          </a:xfrm>
          <a:custGeom>
            <a:avLst/>
            <a:gdLst/>
            <a:ahLst/>
            <a:cxnLst/>
            <a:rect r="r" b="b" t="t" l="l"/>
            <a:pathLst>
              <a:path h="5851227" w="4766090">
                <a:moveTo>
                  <a:pt x="0" y="0"/>
                </a:moveTo>
                <a:lnTo>
                  <a:pt x="4766090" y="0"/>
                </a:lnTo>
                <a:lnTo>
                  <a:pt x="4766090" y="5851227"/>
                </a:lnTo>
                <a:lnTo>
                  <a:pt x="0" y="585122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2063066">
            <a:off x="-2237211" y="-2206601"/>
            <a:ext cx="6531821" cy="6333364"/>
          </a:xfrm>
          <a:custGeom>
            <a:avLst/>
            <a:gdLst/>
            <a:ahLst/>
            <a:cxnLst/>
            <a:rect r="r" b="b" t="t" l="l"/>
            <a:pathLst>
              <a:path h="6333364" w="6531821">
                <a:moveTo>
                  <a:pt x="0" y="0"/>
                </a:moveTo>
                <a:lnTo>
                  <a:pt x="6531822" y="0"/>
                </a:lnTo>
                <a:lnTo>
                  <a:pt x="6531822" y="6333365"/>
                </a:lnTo>
                <a:lnTo>
                  <a:pt x="0" y="633336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3076862" y="960081"/>
            <a:ext cx="13343046" cy="8704961"/>
            <a:chOff x="0" y="0"/>
            <a:chExt cx="17790728" cy="11606615"/>
          </a:xfrm>
        </p:grpSpPr>
        <p:sp>
          <p:nvSpPr>
            <p:cNvPr name="TextBox 6" id="6"/>
            <p:cNvSpPr txBox="true"/>
            <p:nvPr/>
          </p:nvSpPr>
          <p:spPr>
            <a:xfrm rot="0">
              <a:off x="0" y="2910533"/>
              <a:ext cx="17790728" cy="620888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1880"/>
                </a:lnSpc>
              </a:pPr>
              <a:r>
                <a:rPr lang="en-US" sz="11880">
                  <a:solidFill>
                    <a:srgbClr val="000000"/>
                  </a:solidFill>
                  <a:latin typeface="Wedges"/>
                  <a:ea typeface="Wedges"/>
                  <a:cs typeface="Wedges"/>
                  <a:sym typeface="Wedges"/>
                </a:rPr>
                <a:t>LES DATES DE</a:t>
              </a:r>
            </a:p>
            <a:p>
              <a:pPr algn="ctr">
                <a:lnSpc>
                  <a:spcPts val="11880"/>
                </a:lnSpc>
              </a:pPr>
            </a:p>
            <a:p>
              <a:pPr algn="ctr">
                <a:lnSpc>
                  <a:spcPts val="11880"/>
                </a:lnSpc>
              </a:pPr>
              <a:r>
                <a:rPr lang="en-US" sz="11880">
                  <a:solidFill>
                    <a:srgbClr val="000000"/>
                  </a:solidFill>
                  <a:latin typeface="Wedges"/>
                  <a:ea typeface="Wedges"/>
                  <a:cs typeface="Wedges"/>
                  <a:sym typeface="Wedges"/>
                </a:rPr>
                <a:t>  </a:t>
              </a:r>
              <a:r>
                <a:rPr lang="en-US" sz="11880">
                  <a:solidFill>
                    <a:srgbClr val="000000"/>
                  </a:solidFill>
                  <a:latin typeface="Wedges"/>
                  <a:ea typeface="Wedges"/>
                  <a:cs typeface="Wedges"/>
                  <a:sym typeface="Wedges"/>
                  <a:hlinkClick r:id="rId8" tooltip="https://www.bing.com/search?q=L%27%c3%89T%c3%89&amp;FORM=AWRE"/>
                </a:rPr>
                <a:t>L'ÉTÉ</a:t>
              </a:r>
              <a:r>
                <a:rPr lang="en-US" sz="11880">
                  <a:solidFill>
                    <a:srgbClr val="000000"/>
                  </a:solidFill>
                  <a:latin typeface="Wedges"/>
                  <a:ea typeface="Wedges"/>
                  <a:cs typeface="Wedges"/>
                  <a:sym typeface="Wedges"/>
                </a:rPr>
                <a:t> 2026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2798665" y="10606490"/>
              <a:ext cx="12704237" cy="10001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299"/>
                </a:lnSpc>
              </a:pP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2543246" y="-104775"/>
              <a:ext cx="12704237" cy="121390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7699"/>
                </a:lnSpc>
              </a:pPr>
              <a:r>
                <a:rPr lang="en-US" sz="5499">
                  <a:solidFill>
                    <a:srgbClr val="000000"/>
                  </a:solidFill>
                  <a:latin typeface="Wedges"/>
                  <a:ea typeface="Wedges"/>
                  <a:cs typeface="Wedges"/>
                  <a:sym typeface="Wedges"/>
                </a:rPr>
                <a:t>MJC LES ALLOBROGES</a:t>
              </a:r>
            </a:p>
          </p:txBody>
        </p:sp>
      </p:grpSp>
      <p:sp>
        <p:nvSpPr>
          <p:cNvPr name="Freeform 9" id="9"/>
          <p:cNvSpPr/>
          <p:nvPr/>
        </p:nvSpPr>
        <p:spPr>
          <a:xfrm flipH="true" flipV="true" rot="-9645806">
            <a:off x="12147473" y="-301055"/>
            <a:ext cx="6378794" cy="2522274"/>
          </a:xfrm>
          <a:custGeom>
            <a:avLst/>
            <a:gdLst/>
            <a:ahLst/>
            <a:cxnLst/>
            <a:rect r="r" b="b" t="t" l="l"/>
            <a:pathLst>
              <a:path h="2522274" w="6378794">
                <a:moveTo>
                  <a:pt x="6378794" y="2522273"/>
                </a:moveTo>
                <a:lnTo>
                  <a:pt x="0" y="2522273"/>
                </a:lnTo>
                <a:lnTo>
                  <a:pt x="0" y="0"/>
                </a:lnTo>
                <a:lnTo>
                  <a:pt x="6378794" y="0"/>
                </a:lnTo>
                <a:lnTo>
                  <a:pt x="6378794" y="2522273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296920" y="272852"/>
            <a:ext cx="3020859" cy="2748981"/>
          </a:xfrm>
          <a:custGeom>
            <a:avLst/>
            <a:gdLst/>
            <a:ahLst/>
            <a:cxnLst/>
            <a:rect r="r" b="b" t="t" l="l"/>
            <a:pathLst>
              <a:path h="2748981" w="3020859">
                <a:moveTo>
                  <a:pt x="0" y="0"/>
                </a:moveTo>
                <a:lnTo>
                  <a:pt x="3020859" y="0"/>
                </a:lnTo>
                <a:lnTo>
                  <a:pt x="3020859" y="2748982"/>
                </a:lnTo>
                <a:lnTo>
                  <a:pt x="0" y="2748982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A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847132" y="3562611"/>
            <a:ext cx="3811132" cy="1523622"/>
          </a:xfrm>
          <a:custGeom>
            <a:avLst/>
            <a:gdLst/>
            <a:ahLst/>
            <a:cxnLst/>
            <a:rect r="r" b="b" t="t" l="l"/>
            <a:pathLst>
              <a:path h="1523622" w="3811132">
                <a:moveTo>
                  <a:pt x="0" y="0"/>
                </a:moveTo>
                <a:lnTo>
                  <a:pt x="3811131" y="0"/>
                </a:lnTo>
                <a:lnTo>
                  <a:pt x="3811131" y="1523622"/>
                </a:lnTo>
                <a:lnTo>
                  <a:pt x="0" y="15236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10800000">
            <a:off x="7250141" y="3562611"/>
            <a:ext cx="3811132" cy="1523622"/>
          </a:xfrm>
          <a:custGeom>
            <a:avLst/>
            <a:gdLst/>
            <a:ahLst/>
            <a:cxnLst/>
            <a:rect r="r" b="b" t="t" l="l"/>
            <a:pathLst>
              <a:path h="1523622" w="3811132">
                <a:moveTo>
                  <a:pt x="0" y="0"/>
                </a:moveTo>
                <a:lnTo>
                  <a:pt x="3811132" y="0"/>
                </a:lnTo>
                <a:lnTo>
                  <a:pt x="3811132" y="1523622"/>
                </a:lnTo>
                <a:lnTo>
                  <a:pt x="0" y="152362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10800000">
            <a:off x="11630933" y="3562611"/>
            <a:ext cx="3811132" cy="1523622"/>
          </a:xfrm>
          <a:custGeom>
            <a:avLst/>
            <a:gdLst/>
            <a:ahLst/>
            <a:cxnLst/>
            <a:rect r="r" b="b" t="t" l="l"/>
            <a:pathLst>
              <a:path h="1523622" w="3811132">
                <a:moveTo>
                  <a:pt x="0" y="0"/>
                </a:moveTo>
                <a:lnTo>
                  <a:pt x="3811132" y="0"/>
                </a:lnTo>
                <a:lnTo>
                  <a:pt x="3811132" y="1523622"/>
                </a:lnTo>
                <a:lnTo>
                  <a:pt x="0" y="152362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4921011" y="8533384"/>
            <a:ext cx="8055844" cy="1580959"/>
          </a:xfrm>
          <a:custGeom>
            <a:avLst/>
            <a:gdLst/>
            <a:ahLst/>
            <a:cxnLst/>
            <a:rect r="r" b="b" t="t" l="l"/>
            <a:pathLst>
              <a:path h="1580959" w="8055844">
                <a:moveTo>
                  <a:pt x="0" y="0"/>
                </a:moveTo>
                <a:lnTo>
                  <a:pt x="8055844" y="0"/>
                </a:lnTo>
                <a:lnTo>
                  <a:pt x="8055844" y="1580959"/>
                </a:lnTo>
                <a:lnTo>
                  <a:pt x="0" y="158095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2912715" y="3795975"/>
            <a:ext cx="3602663" cy="11616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54"/>
              </a:lnSpc>
            </a:pPr>
            <a:r>
              <a:rPr lang="en-US" sz="4100">
                <a:solidFill>
                  <a:srgbClr val="000000"/>
                </a:solidFill>
                <a:latin typeface="Wedges"/>
                <a:ea typeface="Wedges"/>
                <a:cs typeface="Wedges"/>
                <a:sym typeface="Wedges"/>
              </a:rPr>
              <a:t>3-5 ANS</a:t>
            </a:r>
          </a:p>
          <a:p>
            <a:pPr algn="ctr">
              <a:lnSpc>
                <a:spcPts val="2632"/>
              </a:lnSpc>
            </a:pPr>
            <a:r>
              <a:rPr lang="en-US" sz="2800">
                <a:solidFill>
                  <a:srgbClr val="000000"/>
                </a:solidFill>
                <a:latin typeface="Wedges"/>
                <a:ea typeface="Wedges"/>
                <a:cs typeface="Wedges"/>
                <a:sym typeface="Wedges"/>
              </a:rPr>
              <a:t>37 rue Blanche Monier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4921011" y="9233543"/>
            <a:ext cx="7890731" cy="4282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42"/>
              </a:lnSpc>
            </a:pPr>
            <a:r>
              <a:rPr lang="en-US" sz="3449">
                <a:solidFill>
                  <a:srgbClr val="000000"/>
                </a:solidFill>
                <a:latin typeface="Wedges"/>
                <a:ea typeface="Wedges"/>
                <a:cs typeface="Wedges"/>
                <a:sym typeface="Wedges"/>
              </a:rPr>
              <a:t>INSCRIPTIONS Dès le 9 juin 2026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1905632" y="4059914"/>
            <a:ext cx="3261733" cy="10263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55"/>
              </a:lnSpc>
            </a:pPr>
            <a:r>
              <a:rPr lang="en-US" sz="2825">
                <a:solidFill>
                  <a:srgbClr val="000000"/>
                </a:solidFill>
                <a:latin typeface="Wedges"/>
                <a:ea typeface="Wedges"/>
                <a:cs typeface="Wedges"/>
                <a:sym typeface="Wedges"/>
              </a:rPr>
              <a:t>6-12 ANS</a:t>
            </a:r>
          </a:p>
          <a:p>
            <a:pPr algn="ctr">
              <a:lnSpc>
                <a:spcPts val="2631"/>
              </a:lnSpc>
            </a:pPr>
            <a:r>
              <a:rPr lang="en-US" sz="2799">
                <a:solidFill>
                  <a:srgbClr val="000000"/>
                </a:solidFill>
                <a:latin typeface="Wedges"/>
                <a:ea typeface="Wedges"/>
                <a:cs typeface="Wedges"/>
                <a:sym typeface="Wedges"/>
              </a:rPr>
              <a:t>Place de l’Alma</a:t>
            </a:r>
          </a:p>
          <a:p>
            <a:pPr algn="ctr">
              <a:lnSpc>
                <a:spcPts val="2631"/>
              </a:lnSpc>
            </a:pPr>
          </a:p>
        </p:txBody>
      </p:sp>
      <p:sp>
        <p:nvSpPr>
          <p:cNvPr name="TextBox 9" id="9"/>
          <p:cNvSpPr txBox="true"/>
          <p:nvPr/>
        </p:nvSpPr>
        <p:spPr>
          <a:xfrm rot="0">
            <a:off x="1493236" y="505463"/>
            <a:ext cx="15598394" cy="9810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769"/>
              </a:lnSpc>
            </a:pPr>
            <a:r>
              <a:rPr lang="en-US" sz="6474">
                <a:solidFill>
                  <a:srgbClr val="000000"/>
                </a:solidFill>
                <a:latin typeface="Wedges"/>
                <a:ea typeface="Wedges"/>
                <a:cs typeface="Wedges"/>
                <a:sym typeface="Wedges"/>
              </a:rPr>
              <a:t>LES ACCUEILs DE LOISIRS ENFANCE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0">
            <a:off x="7079654" y="1810388"/>
            <a:ext cx="3811132" cy="1523622"/>
          </a:xfrm>
          <a:custGeom>
            <a:avLst/>
            <a:gdLst/>
            <a:ahLst/>
            <a:cxnLst/>
            <a:rect r="r" b="b" t="t" l="l"/>
            <a:pathLst>
              <a:path h="1523622" w="3811132">
                <a:moveTo>
                  <a:pt x="0" y="0"/>
                </a:moveTo>
                <a:lnTo>
                  <a:pt x="3811132" y="0"/>
                </a:lnTo>
                <a:lnTo>
                  <a:pt x="3811132" y="1523623"/>
                </a:lnTo>
                <a:lnTo>
                  <a:pt x="0" y="152362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7705056" y="2048581"/>
            <a:ext cx="2560327" cy="9806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83"/>
              </a:lnSpc>
            </a:pPr>
            <a:r>
              <a:rPr lang="en-US" sz="4024">
                <a:solidFill>
                  <a:srgbClr val="000000"/>
                </a:solidFill>
                <a:latin typeface="Wedges"/>
                <a:ea typeface="Wedges"/>
                <a:cs typeface="Wedges"/>
                <a:sym typeface="Wedges"/>
              </a:rPr>
              <a:t>PAUL</a:t>
            </a:r>
          </a:p>
          <a:p>
            <a:pPr algn="ctr">
              <a:lnSpc>
                <a:spcPts val="3783"/>
              </a:lnSpc>
            </a:pPr>
            <a:r>
              <a:rPr lang="en-US" sz="4024">
                <a:solidFill>
                  <a:srgbClr val="000000"/>
                </a:solidFill>
                <a:latin typeface="Wedges"/>
                <a:ea typeface="Wedges"/>
                <a:cs typeface="Wedges"/>
                <a:sym typeface="Wedges"/>
              </a:rPr>
              <a:t>BERT</a:t>
            </a:r>
          </a:p>
        </p:txBody>
      </p:sp>
      <p:sp>
        <p:nvSpPr>
          <p:cNvPr name="Freeform 12" id="12"/>
          <p:cNvSpPr/>
          <p:nvPr/>
        </p:nvSpPr>
        <p:spPr>
          <a:xfrm flipH="false" flipV="false" rot="-10800000">
            <a:off x="11356234" y="1762763"/>
            <a:ext cx="3811132" cy="1523622"/>
          </a:xfrm>
          <a:custGeom>
            <a:avLst/>
            <a:gdLst/>
            <a:ahLst/>
            <a:cxnLst/>
            <a:rect r="r" b="b" t="t" l="l"/>
            <a:pathLst>
              <a:path h="1523622" w="3811132">
                <a:moveTo>
                  <a:pt x="0" y="0"/>
                </a:moveTo>
                <a:lnTo>
                  <a:pt x="3811131" y="0"/>
                </a:lnTo>
                <a:lnTo>
                  <a:pt x="3811131" y="1523623"/>
                </a:lnTo>
                <a:lnTo>
                  <a:pt x="0" y="152362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-10800000">
            <a:off x="2730501" y="1762763"/>
            <a:ext cx="3811132" cy="1523622"/>
          </a:xfrm>
          <a:custGeom>
            <a:avLst/>
            <a:gdLst/>
            <a:ahLst/>
            <a:cxnLst/>
            <a:rect r="r" b="b" t="t" l="l"/>
            <a:pathLst>
              <a:path h="1523622" w="3811132">
                <a:moveTo>
                  <a:pt x="0" y="0"/>
                </a:moveTo>
                <a:lnTo>
                  <a:pt x="3811131" y="0"/>
                </a:lnTo>
                <a:lnTo>
                  <a:pt x="3811131" y="1523623"/>
                </a:lnTo>
                <a:lnTo>
                  <a:pt x="0" y="152362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3199409" y="2170636"/>
            <a:ext cx="2560327" cy="10021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54"/>
              </a:lnSpc>
            </a:pPr>
            <a:r>
              <a:rPr lang="en-US" sz="4100">
                <a:solidFill>
                  <a:srgbClr val="000000"/>
                </a:solidFill>
                <a:latin typeface="Wedges"/>
                <a:ea typeface="Wedges"/>
                <a:cs typeface="Wedges"/>
                <a:sym typeface="Wedges"/>
              </a:rPr>
              <a:t>BLANCHE MONIER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7225561" y="3916112"/>
            <a:ext cx="3799425" cy="10440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19"/>
              </a:lnSpc>
            </a:pPr>
            <a:r>
              <a:rPr lang="en-US" sz="3425">
                <a:solidFill>
                  <a:srgbClr val="000000"/>
                </a:solidFill>
                <a:latin typeface="Wedges"/>
                <a:ea typeface="Wedges"/>
                <a:cs typeface="Wedges"/>
                <a:sym typeface="Wedges"/>
              </a:rPr>
              <a:t>6-12 ANS</a:t>
            </a:r>
          </a:p>
          <a:p>
            <a:pPr algn="ctr">
              <a:lnSpc>
                <a:spcPts val="2538"/>
              </a:lnSpc>
            </a:pPr>
            <a:r>
              <a:rPr lang="en-US" sz="2700">
                <a:solidFill>
                  <a:srgbClr val="000000"/>
                </a:solidFill>
                <a:latin typeface="Wedges"/>
                <a:ea typeface="Wedges"/>
                <a:cs typeface="Wedges"/>
                <a:sym typeface="Wedges"/>
              </a:rPr>
              <a:t>33 av. Marechal Randon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1981636" y="2363253"/>
            <a:ext cx="2560327" cy="5619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65"/>
              </a:lnSpc>
            </a:pPr>
            <a:r>
              <a:rPr lang="en-US" sz="4324">
                <a:solidFill>
                  <a:srgbClr val="000000"/>
                </a:solidFill>
                <a:latin typeface="Wedges"/>
                <a:ea typeface="Wedges"/>
                <a:cs typeface="Wedges"/>
                <a:sym typeface="Wedges"/>
              </a:rPr>
              <a:t>ALMA</a:t>
            </a:r>
          </a:p>
        </p:txBody>
      </p:sp>
      <p:sp>
        <p:nvSpPr>
          <p:cNvPr name="Freeform 17" id="17"/>
          <p:cNvSpPr/>
          <p:nvPr/>
        </p:nvSpPr>
        <p:spPr>
          <a:xfrm flipH="false" flipV="false" rot="-10800000">
            <a:off x="11630933" y="6924036"/>
            <a:ext cx="3811132" cy="1523622"/>
          </a:xfrm>
          <a:custGeom>
            <a:avLst/>
            <a:gdLst/>
            <a:ahLst/>
            <a:cxnLst/>
            <a:rect r="r" b="b" t="t" l="l"/>
            <a:pathLst>
              <a:path h="1523622" w="3811132">
                <a:moveTo>
                  <a:pt x="0" y="0"/>
                </a:moveTo>
                <a:lnTo>
                  <a:pt x="3811132" y="0"/>
                </a:lnTo>
                <a:lnTo>
                  <a:pt x="3811132" y="1523623"/>
                </a:lnTo>
                <a:lnTo>
                  <a:pt x="0" y="152362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7238434" y="6995546"/>
            <a:ext cx="3811132" cy="1523622"/>
          </a:xfrm>
          <a:custGeom>
            <a:avLst/>
            <a:gdLst/>
            <a:ahLst/>
            <a:cxnLst/>
            <a:rect r="r" b="b" t="t" l="l"/>
            <a:pathLst>
              <a:path h="1523622" w="3811132">
                <a:moveTo>
                  <a:pt x="0" y="0"/>
                </a:moveTo>
                <a:lnTo>
                  <a:pt x="3811132" y="0"/>
                </a:lnTo>
                <a:lnTo>
                  <a:pt x="3811132" y="1523622"/>
                </a:lnTo>
                <a:lnTo>
                  <a:pt x="0" y="152362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-10800000">
            <a:off x="2730501" y="6924036"/>
            <a:ext cx="3811132" cy="1523622"/>
          </a:xfrm>
          <a:custGeom>
            <a:avLst/>
            <a:gdLst/>
            <a:ahLst/>
            <a:cxnLst/>
            <a:rect r="r" b="b" t="t" l="l"/>
            <a:pathLst>
              <a:path h="1523622" w="3811132">
                <a:moveTo>
                  <a:pt x="0" y="0"/>
                </a:moveTo>
                <a:lnTo>
                  <a:pt x="3811131" y="0"/>
                </a:lnTo>
                <a:lnTo>
                  <a:pt x="3811131" y="1523623"/>
                </a:lnTo>
                <a:lnTo>
                  <a:pt x="0" y="152362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0" id="20"/>
          <p:cNvSpPr txBox="true"/>
          <p:nvPr/>
        </p:nvSpPr>
        <p:spPr>
          <a:xfrm rot="0">
            <a:off x="3001432" y="7373214"/>
            <a:ext cx="3303552" cy="8489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90"/>
              </a:lnSpc>
            </a:pPr>
            <a:r>
              <a:rPr lang="en-US" sz="3500">
                <a:solidFill>
                  <a:srgbClr val="000000"/>
                </a:solidFill>
                <a:latin typeface="Wedges"/>
                <a:ea typeface="Wedges"/>
                <a:cs typeface="Wedges"/>
                <a:sym typeface="Wedges"/>
              </a:rPr>
              <a:t>OUVERTURE DU 17 au 28 AOÛT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0424107" y="7373214"/>
            <a:ext cx="6224784" cy="8489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90"/>
              </a:lnSpc>
            </a:pPr>
            <a:r>
              <a:rPr lang="en-US" sz="3500">
                <a:solidFill>
                  <a:srgbClr val="000000"/>
                </a:solidFill>
                <a:latin typeface="Wedges"/>
                <a:ea typeface="Wedges"/>
                <a:cs typeface="Wedges"/>
                <a:sym typeface="Wedges"/>
              </a:rPr>
              <a:t>24 au 28 AOÛT</a:t>
            </a:r>
          </a:p>
          <a:p>
            <a:pPr algn="ctr">
              <a:lnSpc>
                <a:spcPts val="3290"/>
              </a:lnSpc>
            </a:pPr>
            <a:r>
              <a:rPr lang="en-US" sz="3500">
                <a:solidFill>
                  <a:srgbClr val="000000"/>
                </a:solidFill>
                <a:latin typeface="Wedges"/>
                <a:ea typeface="Wedges"/>
                <a:cs typeface="Wedges"/>
                <a:sym typeface="Wedges"/>
              </a:rPr>
              <a:t>sur Paul Bert</a:t>
            </a:r>
          </a:p>
        </p:txBody>
      </p:sp>
      <p:sp>
        <p:nvSpPr>
          <p:cNvPr name="TextBox 22" id="22"/>
          <p:cNvSpPr txBox="true"/>
          <p:nvPr/>
        </p:nvSpPr>
        <p:spPr>
          <a:xfrm rot="-5400000">
            <a:off x="-1454072" y="5151028"/>
            <a:ext cx="6354925" cy="7950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580"/>
              </a:lnSpc>
              <a:spcBef>
                <a:spcPct val="0"/>
              </a:spcBef>
            </a:pPr>
            <a:r>
              <a:rPr lang="en-US" sz="4700">
                <a:solidFill>
                  <a:srgbClr val="FF5757"/>
                </a:solidFill>
                <a:latin typeface="Wedges"/>
                <a:ea typeface="Wedges"/>
                <a:cs typeface="Wedges"/>
                <a:sym typeface="Wedges"/>
              </a:rPr>
              <a:t>OUVERTURE </a:t>
            </a:r>
          </a:p>
        </p:txBody>
      </p:sp>
      <p:sp>
        <p:nvSpPr>
          <p:cNvPr name="TextBox 23" id="23"/>
          <p:cNvSpPr txBox="true"/>
          <p:nvPr/>
        </p:nvSpPr>
        <p:spPr>
          <a:xfrm rot="5400000">
            <a:off x="12728578" y="5381126"/>
            <a:ext cx="7936494" cy="7950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580"/>
              </a:lnSpc>
              <a:spcBef>
                <a:spcPct val="0"/>
              </a:spcBef>
            </a:pPr>
            <a:r>
              <a:rPr lang="en-US" sz="4700">
                <a:solidFill>
                  <a:srgbClr val="FF5757"/>
                </a:solidFill>
                <a:latin typeface="Wedges"/>
                <a:ea typeface="Wedges"/>
                <a:cs typeface="Wedges"/>
                <a:sym typeface="Wedges"/>
              </a:rPr>
              <a:t>FERMé DU 3 AU 14 AOUT</a:t>
            </a:r>
          </a:p>
        </p:txBody>
      </p:sp>
      <p:sp>
        <p:nvSpPr>
          <p:cNvPr name="Freeform 24" id="24"/>
          <p:cNvSpPr/>
          <p:nvPr/>
        </p:nvSpPr>
        <p:spPr>
          <a:xfrm flipH="false" flipV="false" rot="0">
            <a:off x="2931765" y="5185986"/>
            <a:ext cx="8055844" cy="1580959"/>
          </a:xfrm>
          <a:custGeom>
            <a:avLst/>
            <a:gdLst/>
            <a:ahLst/>
            <a:cxnLst/>
            <a:rect r="r" b="b" t="t" l="l"/>
            <a:pathLst>
              <a:path h="1580959" w="8055844">
                <a:moveTo>
                  <a:pt x="0" y="0"/>
                </a:moveTo>
                <a:lnTo>
                  <a:pt x="8055844" y="0"/>
                </a:lnTo>
                <a:lnTo>
                  <a:pt x="8055844" y="1580960"/>
                </a:lnTo>
                <a:lnTo>
                  <a:pt x="0" y="158096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5" id="25"/>
          <p:cNvSpPr txBox="true"/>
          <p:nvPr/>
        </p:nvSpPr>
        <p:spPr>
          <a:xfrm rot="0">
            <a:off x="3612633" y="5634263"/>
            <a:ext cx="6934042" cy="8274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19"/>
              </a:lnSpc>
            </a:pPr>
            <a:r>
              <a:rPr lang="en-US" sz="3425">
                <a:solidFill>
                  <a:srgbClr val="000000"/>
                </a:solidFill>
                <a:latin typeface="Wedges"/>
                <a:ea typeface="Wedges"/>
                <a:cs typeface="Wedges"/>
                <a:sym typeface="Wedges"/>
              </a:rPr>
              <a:t>OUVERTURE DU 6 AU 31 JUILLET</a:t>
            </a:r>
          </a:p>
          <a:p>
            <a:pPr algn="ctr">
              <a:lnSpc>
                <a:spcPts val="3219"/>
              </a:lnSpc>
            </a:pPr>
            <a:r>
              <a:rPr lang="en-US" sz="3425">
                <a:solidFill>
                  <a:srgbClr val="000000"/>
                </a:solidFill>
                <a:latin typeface="Wedges"/>
                <a:ea typeface="Wedges"/>
                <a:cs typeface="Wedges"/>
                <a:sym typeface="Wedges"/>
              </a:rPr>
              <a:t>fermé le 13/14 juillet</a:t>
            </a:r>
          </a:p>
        </p:txBody>
      </p:sp>
      <p:sp>
        <p:nvSpPr>
          <p:cNvPr name="Freeform 26" id="26"/>
          <p:cNvSpPr/>
          <p:nvPr/>
        </p:nvSpPr>
        <p:spPr>
          <a:xfrm flipH="false" flipV="false" rot="-10800000">
            <a:off x="11470847" y="5243323"/>
            <a:ext cx="3811132" cy="1523622"/>
          </a:xfrm>
          <a:custGeom>
            <a:avLst/>
            <a:gdLst/>
            <a:ahLst/>
            <a:cxnLst/>
            <a:rect r="r" b="b" t="t" l="l"/>
            <a:pathLst>
              <a:path h="1523622" w="3811132">
                <a:moveTo>
                  <a:pt x="0" y="0"/>
                </a:moveTo>
                <a:lnTo>
                  <a:pt x="3811132" y="0"/>
                </a:lnTo>
                <a:lnTo>
                  <a:pt x="3811132" y="1523623"/>
                </a:lnTo>
                <a:lnTo>
                  <a:pt x="0" y="152362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7" id="27"/>
          <p:cNvSpPr txBox="true"/>
          <p:nvPr/>
        </p:nvSpPr>
        <p:spPr>
          <a:xfrm rot="0">
            <a:off x="7473498" y="7373214"/>
            <a:ext cx="3303552" cy="8489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90"/>
              </a:lnSpc>
            </a:pPr>
            <a:r>
              <a:rPr lang="en-US" sz="3500">
                <a:solidFill>
                  <a:srgbClr val="000000"/>
                </a:solidFill>
                <a:latin typeface="Wedges"/>
                <a:ea typeface="Wedges"/>
                <a:cs typeface="Wedges"/>
                <a:sym typeface="Wedges"/>
              </a:rPr>
              <a:t>OUVERTURE DU 17 au 28 AOÛT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10265383" y="5667258"/>
            <a:ext cx="6224784" cy="8489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90"/>
              </a:lnSpc>
            </a:pPr>
            <a:r>
              <a:rPr lang="en-US" sz="3500">
                <a:solidFill>
                  <a:srgbClr val="000000"/>
                </a:solidFill>
                <a:latin typeface="Wedges"/>
                <a:ea typeface="Wedges"/>
                <a:cs typeface="Wedges"/>
                <a:sym typeface="Wedges"/>
              </a:rPr>
              <a:t>6 au 24/07</a:t>
            </a:r>
          </a:p>
          <a:p>
            <a:pPr algn="ctr">
              <a:lnSpc>
                <a:spcPts val="3290"/>
              </a:lnSpc>
            </a:pPr>
            <a:r>
              <a:rPr lang="en-US" sz="3500">
                <a:solidFill>
                  <a:srgbClr val="000000"/>
                </a:solidFill>
                <a:latin typeface="Wedges"/>
                <a:ea typeface="Wedges"/>
                <a:cs typeface="Wedges"/>
                <a:sym typeface="Wedges"/>
              </a:rPr>
              <a:t>FERME LE 13/14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A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3517964">
            <a:off x="14025905" y="-2629918"/>
            <a:ext cx="6351852" cy="6129537"/>
          </a:xfrm>
          <a:custGeom>
            <a:avLst/>
            <a:gdLst/>
            <a:ahLst/>
            <a:cxnLst/>
            <a:rect r="r" b="b" t="t" l="l"/>
            <a:pathLst>
              <a:path h="6129537" w="6351852">
                <a:moveTo>
                  <a:pt x="0" y="0"/>
                </a:moveTo>
                <a:lnTo>
                  <a:pt x="6351852" y="0"/>
                </a:lnTo>
                <a:lnTo>
                  <a:pt x="6351852" y="6129537"/>
                </a:lnTo>
                <a:lnTo>
                  <a:pt x="0" y="61295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>
            <a:grpSpLocks noChangeAspect="true"/>
          </p:cNvGrpSpPr>
          <p:nvPr/>
        </p:nvGrpSpPr>
        <p:grpSpPr>
          <a:xfrm rot="0">
            <a:off x="11845271" y="3686465"/>
            <a:ext cx="3638235" cy="3554026"/>
            <a:chOff x="0" y="0"/>
            <a:chExt cx="4828540" cy="471678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1103" y="1273"/>
              <a:ext cx="4830645" cy="4716345"/>
            </a:xfrm>
            <a:custGeom>
              <a:avLst/>
              <a:gdLst/>
              <a:ahLst/>
              <a:cxnLst/>
              <a:rect r="r" b="b" t="t" l="l"/>
              <a:pathLst>
                <a:path h="4716345" w="4830645">
                  <a:moveTo>
                    <a:pt x="3415197" y="4653277"/>
                  </a:moveTo>
                  <a:cubicBezTo>
                    <a:pt x="3387257" y="4660897"/>
                    <a:pt x="3365667" y="4671057"/>
                    <a:pt x="3344077" y="4673597"/>
                  </a:cubicBezTo>
                  <a:cubicBezTo>
                    <a:pt x="3222157" y="4683757"/>
                    <a:pt x="3101507" y="4693917"/>
                    <a:pt x="2979587" y="4702807"/>
                  </a:cubicBezTo>
                  <a:cubicBezTo>
                    <a:pt x="2917357" y="4706617"/>
                    <a:pt x="2855127" y="4710427"/>
                    <a:pt x="2792897" y="4711697"/>
                  </a:cubicBezTo>
                  <a:cubicBezTo>
                    <a:pt x="2725587" y="4714237"/>
                    <a:pt x="2658277" y="4718047"/>
                    <a:pt x="2592237" y="4715507"/>
                  </a:cubicBezTo>
                  <a:cubicBezTo>
                    <a:pt x="2528737" y="4714237"/>
                    <a:pt x="2465237" y="4710427"/>
                    <a:pt x="2404277" y="4698997"/>
                  </a:cubicBezTo>
                  <a:cubicBezTo>
                    <a:pt x="2325537" y="4685027"/>
                    <a:pt x="2245527" y="4685027"/>
                    <a:pt x="2168057" y="4672327"/>
                  </a:cubicBezTo>
                  <a:cubicBezTo>
                    <a:pt x="1966127" y="4639307"/>
                    <a:pt x="1760387" y="4648197"/>
                    <a:pt x="1557187" y="4634227"/>
                  </a:cubicBezTo>
                  <a:cubicBezTo>
                    <a:pt x="1442887" y="4626607"/>
                    <a:pt x="1328587" y="4608827"/>
                    <a:pt x="1214287" y="4593587"/>
                  </a:cubicBezTo>
                  <a:cubicBezTo>
                    <a:pt x="1084747" y="4577077"/>
                    <a:pt x="955207" y="4558027"/>
                    <a:pt x="824397" y="4540247"/>
                  </a:cubicBezTo>
                  <a:cubicBezTo>
                    <a:pt x="729147" y="4527547"/>
                    <a:pt x="632627" y="4514847"/>
                    <a:pt x="537377" y="4502147"/>
                  </a:cubicBezTo>
                  <a:cubicBezTo>
                    <a:pt x="534837" y="4502147"/>
                    <a:pt x="532297" y="4500877"/>
                    <a:pt x="529757" y="4500877"/>
                  </a:cubicBezTo>
                  <a:cubicBezTo>
                    <a:pt x="449747" y="4466586"/>
                    <a:pt x="364657" y="4439917"/>
                    <a:pt x="290997" y="4395467"/>
                  </a:cubicBezTo>
                  <a:cubicBezTo>
                    <a:pt x="166537" y="4319267"/>
                    <a:pt x="113197" y="4197347"/>
                    <a:pt x="108117" y="4053837"/>
                  </a:cubicBezTo>
                  <a:cubicBezTo>
                    <a:pt x="106847" y="4004307"/>
                    <a:pt x="100497" y="3956047"/>
                    <a:pt x="100497" y="3906517"/>
                  </a:cubicBezTo>
                  <a:cubicBezTo>
                    <a:pt x="101767" y="3837937"/>
                    <a:pt x="106847" y="3770627"/>
                    <a:pt x="110657" y="3703317"/>
                  </a:cubicBezTo>
                  <a:cubicBezTo>
                    <a:pt x="120817" y="3502657"/>
                    <a:pt x="125897" y="3301997"/>
                    <a:pt x="110657" y="3101337"/>
                  </a:cubicBezTo>
                  <a:cubicBezTo>
                    <a:pt x="96687" y="2920997"/>
                    <a:pt x="83987" y="2741927"/>
                    <a:pt x="70017" y="2561587"/>
                  </a:cubicBezTo>
                  <a:cubicBezTo>
                    <a:pt x="61127" y="2446017"/>
                    <a:pt x="49697" y="2331717"/>
                    <a:pt x="42077" y="2216147"/>
                  </a:cubicBezTo>
                  <a:cubicBezTo>
                    <a:pt x="36997" y="2139947"/>
                    <a:pt x="38267" y="2062477"/>
                    <a:pt x="33187" y="1986277"/>
                  </a:cubicBezTo>
                  <a:cubicBezTo>
                    <a:pt x="30647" y="1943097"/>
                    <a:pt x="16677" y="1901187"/>
                    <a:pt x="15407" y="1858007"/>
                  </a:cubicBezTo>
                  <a:cubicBezTo>
                    <a:pt x="10327" y="1753867"/>
                    <a:pt x="9057" y="1648457"/>
                    <a:pt x="6517" y="1543047"/>
                  </a:cubicBezTo>
                  <a:cubicBezTo>
                    <a:pt x="5247" y="1502407"/>
                    <a:pt x="-1103" y="1461767"/>
                    <a:pt x="167" y="1421127"/>
                  </a:cubicBezTo>
                  <a:cubicBezTo>
                    <a:pt x="1437" y="1357627"/>
                    <a:pt x="9057" y="1294127"/>
                    <a:pt x="10327" y="1230627"/>
                  </a:cubicBezTo>
                  <a:cubicBezTo>
                    <a:pt x="11597" y="1156967"/>
                    <a:pt x="3977" y="1083307"/>
                    <a:pt x="6517" y="1010917"/>
                  </a:cubicBezTo>
                  <a:cubicBezTo>
                    <a:pt x="6517" y="941067"/>
                    <a:pt x="15407" y="872487"/>
                    <a:pt x="24297" y="802637"/>
                  </a:cubicBezTo>
                  <a:cubicBezTo>
                    <a:pt x="26837" y="778507"/>
                    <a:pt x="44617" y="756917"/>
                    <a:pt x="49697" y="732787"/>
                  </a:cubicBezTo>
                  <a:cubicBezTo>
                    <a:pt x="71287" y="613407"/>
                    <a:pt x="94147" y="494027"/>
                    <a:pt x="150027" y="383537"/>
                  </a:cubicBezTo>
                  <a:cubicBezTo>
                    <a:pt x="162727" y="359407"/>
                    <a:pt x="183047" y="337817"/>
                    <a:pt x="202097" y="318767"/>
                  </a:cubicBezTo>
                  <a:cubicBezTo>
                    <a:pt x="208447" y="312417"/>
                    <a:pt x="223687" y="316227"/>
                    <a:pt x="227497" y="316227"/>
                  </a:cubicBezTo>
                  <a:cubicBezTo>
                    <a:pt x="236387" y="299717"/>
                    <a:pt x="241467" y="283207"/>
                    <a:pt x="251627" y="275587"/>
                  </a:cubicBezTo>
                  <a:cubicBezTo>
                    <a:pt x="306237" y="233677"/>
                    <a:pt x="363387" y="203197"/>
                    <a:pt x="434507" y="195577"/>
                  </a:cubicBezTo>
                  <a:cubicBezTo>
                    <a:pt x="487847" y="189227"/>
                    <a:pt x="539917" y="166367"/>
                    <a:pt x="593257" y="153667"/>
                  </a:cubicBezTo>
                  <a:cubicBezTo>
                    <a:pt x="658027" y="138427"/>
                    <a:pt x="722797" y="120647"/>
                    <a:pt x="790107" y="111757"/>
                  </a:cubicBezTo>
                  <a:cubicBezTo>
                    <a:pt x="851067" y="104137"/>
                    <a:pt x="909487" y="87627"/>
                    <a:pt x="971717" y="82547"/>
                  </a:cubicBezTo>
                  <a:cubicBezTo>
                    <a:pt x="1035217" y="77467"/>
                    <a:pt x="1098717" y="62227"/>
                    <a:pt x="1163487" y="57147"/>
                  </a:cubicBezTo>
                  <a:cubicBezTo>
                    <a:pt x="1338747" y="44447"/>
                    <a:pt x="1515277" y="35557"/>
                    <a:pt x="1690537" y="25397"/>
                  </a:cubicBezTo>
                  <a:cubicBezTo>
                    <a:pt x="1733717" y="22857"/>
                    <a:pt x="1776897" y="25397"/>
                    <a:pt x="1820077" y="26667"/>
                  </a:cubicBezTo>
                  <a:cubicBezTo>
                    <a:pt x="1841667" y="27937"/>
                    <a:pt x="1863257" y="33017"/>
                    <a:pt x="1886117" y="35557"/>
                  </a:cubicBezTo>
                  <a:cubicBezTo>
                    <a:pt x="1896277" y="36827"/>
                    <a:pt x="1906437" y="33017"/>
                    <a:pt x="1916597" y="33017"/>
                  </a:cubicBezTo>
                  <a:cubicBezTo>
                    <a:pt x="1947077" y="33017"/>
                    <a:pt x="1978827" y="33017"/>
                    <a:pt x="2009307" y="31747"/>
                  </a:cubicBezTo>
                  <a:cubicBezTo>
                    <a:pt x="2067727" y="29207"/>
                    <a:pt x="2127417" y="22857"/>
                    <a:pt x="2185837" y="22857"/>
                  </a:cubicBezTo>
                  <a:cubicBezTo>
                    <a:pt x="2242987" y="22857"/>
                    <a:pt x="2300137" y="26667"/>
                    <a:pt x="2357287" y="29207"/>
                  </a:cubicBezTo>
                  <a:lnTo>
                    <a:pt x="2403007" y="29207"/>
                  </a:lnTo>
                  <a:cubicBezTo>
                    <a:pt x="2472857" y="26667"/>
                    <a:pt x="2541437" y="26667"/>
                    <a:pt x="2611287" y="22857"/>
                  </a:cubicBezTo>
                  <a:cubicBezTo>
                    <a:pt x="2678597" y="19047"/>
                    <a:pt x="2744637" y="10157"/>
                    <a:pt x="2811947" y="6347"/>
                  </a:cubicBezTo>
                  <a:cubicBezTo>
                    <a:pt x="2843697" y="3807"/>
                    <a:pt x="2876717" y="3807"/>
                    <a:pt x="2908467" y="10157"/>
                  </a:cubicBezTo>
                  <a:cubicBezTo>
                    <a:pt x="2956727" y="19047"/>
                    <a:pt x="3002447" y="24127"/>
                    <a:pt x="3050707" y="10157"/>
                  </a:cubicBezTo>
                  <a:cubicBezTo>
                    <a:pt x="3068487" y="5077"/>
                    <a:pt x="3091347" y="13967"/>
                    <a:pt x="3111667" y="16507"/>
                  </a:cubicBezTo>
                  <a:cubicBezTo>
                    <a:pt x="3120557" y="17777"/>
                    <a:pt x="3130717" y="20317"/>
                    <a:pt x="3135797" y="16507"/>
                  </a:cubicBezTo>
                  <a:cubicBezTo>
                    <a:pt x="3170087" y="-8893"/>
                    <a:pt x="3201837" y="-2543"/>
                    <a:pt x="3234857" y="19047"/>
                  </a:cubicBezTo>
                  <a:cubicBezTo>
                    <a:pt x="3238667" y="21587"/>
                    <a:pt x="3248827" y="15237"/>
                    <a:pt x="3256447" y="15237"/>
                  </a:cubicBezTo>
                  <a:cubicBezTo>
                    <a:pt x="3286927" y="15237"/>
                    <a:pt x="3317407" y="15237"/>
                    <a:pt x="3349157" y="16507"/>
                  </a:cubicBezTo>
                  <a:cubicBezTo>
                    <a:pt x="3372017" y="17777"/>
                    <a:pt x="3393607" y="25397"/>
                    <a:pt x="3416467" y="27937"/>
                  </a:cubicBezTo>
                  <a:cubicBezTo>
                    <a:pt x="3465997" y="34287"/>
                    <a:pt x="3516797" y="44447"/>
                    <a:pt x="3567597" y="44447"/>
                  </a:cubicBezTo>
                  <a:cubicBezTo>
                    <a:pt x="3662847" y="45717"/>
                    <a:pt x="3758097" y="49527"/>
                    <a:pt x="3852077" y="69847"/>
                  </a:cubicBezTo>
                  <a:cubicBezTo>
                    <a:pt x="3939706" y="88897"/>
                    <a:pt x="4029877" y="88897"/>
                    <a:pt x="4118777" y="104137"/>
                  </a:cubicBezTo>
                  <a:cubicBezTo>
                    <a:pt x="4172117" y="113027"/>
                    <a:pt x="4226727" y="129537"/>
                    <a:pt x="4272447" y="156207"/>
                  </a:cubicBezTo>
                  <a:cubicBezTo>
                    <a:pt x="4321977" y="184147"/>
                    <a:pt x="4360077" y="229867"/>
                    <a:pt x="4404527" y="267967"/>
                  </a:cubicBezTo>
                  <a:cubicBezTo>
                    <a:pt x="4421036" y="281937"/>
                    <a:pt x="4445167" y="292097"/>
                    <a:pt x="4456597" y="309877"/>
                  </a:cubicBezTo>
                  <a:cubicBezTo>
                    <a:pt x="4489617" y="358137"/>
                    <a:pt x="4518827" y="408937"/>
                    <a:pt x="4548037" y="459737"/>
                  </a:cubicBezTo>
                  <a:cubicBezTo>
                    <a:pt x="4569627" y="496567"/>
                    <a:pt x="4591217" y="534667"/>
                    <a:pt x="4607727" y="572767"/>
                  </a:cubicBezTo>
                  <a:cubicBezTo>
                    <a:pt x="4625507" y="617217"/>
                    <a:pt x="4639477" y="662937"/>
                    <a:pt x="4653447" y="709927"/>
                  </a:cubicBezTo>
                  <a:cubicBezTo>
                    <a:pt x="4675037" y="783587"/>
                    <a:pt x="4700437" y="857247"/>
                    <a:pt x="4714407" y="933447"/>
                  </a:cubicBezTo>
                  <a:cubicBezTo>
                    <a:pt x="4734727" y="1040127"/>
                    <a:pt x="4744887" y="1149347"/>
                    <a:pt x="4760127" y="1257297"/>
                  </a:cubicBezTo>
                  <a:cubicBezTo>
                    <a:pt x="4765207" y="1292857"/>
                    <a:pt x="4771557" y="1328417"/>
                    <a:pt x="4774097" y="1363977"/>
                  </a:cubicBezTo>
                  <a:cubicBezTo>
                    <a:pt x="4781717" y="1465577"/>
                    <a:pt x="4786797" y="1565907"/>
                    <a:pt x="4793147" y="1667507"/>
                  </a:cubicBezTo>
                  <a:cubicBezTo>
                    <a:pt x="4802037" y="1793237"/>
                    <a:pt x="4814737" y="1917697"/>
                    <a:pt x="4821087" y="2043427"/>
                  </a:cubicBezTo>
                  <a:cubicBezTo>
                    <a:pt x="4827437" y="2164077"/>
                    <a:pt x="4832517" y="2285997"/>
                    <a:pt x="4829977" y="2407917"/>
                  </a:cubicBezTo>
                  <a:cubicBezTo>
                    <a:pt x="4826167" y="2611117"/>
                    <a:pt x="4816007" y="2813047"/>
                    <a:pt x="4805847" y="3016247"/>
                  </a:cubicBezTo>
                  <a:cubicBezTo>
                    <a:pt x="4799497" y="3141977"/>
                    <a:pt x="4790607" y="3266437"/>
                    <a:pt x="4777907" y="3390897"/>
                  </a:cubicBezTo>
                  <a:cubicBezTo>
                    <a:pt x="4765207" y="3515357"/>
                    <a:pt x="4746157" y="3638547"/>
                    <a:pt x="4732187" y="3763007"/>
                  </a:cubicBezTo>
                  <a:cubicBezTo>
                    <a:pt x="4722027" y="3849367"/>
                    <a:pt x="4719487" y="3935727"/>
                    <a:pt x="4708057" y="4020817"/>
                  </a:cubicBezTo>
                  <a:cubicBezTo>
                    <a:pt x="4697897" y="4098287"/>
                    <a:pt x="4659797" y="4166867"/>
                    <a:pt x="4608997" y="4224017"/>
                  </a:cubicBezTo>
                  <a:cubicBezTo>
                    <a:pt x="4567088" y="4272277"/>
                    <a:pt x="4534067" y="4326887"/>
                    <a:pt x="4490888" y="4373877"/>
                  </a:cubicBezTo>
                  <a:cubicBezTo>
                    <a:pt x="4452788" y="4415786"/>
                    <a:pt x="4410878" y="4457697"/>
                    <a:pt x="4344838" y="4458967"/>
                  </a:cubicBezTo>
                  <a:cubicBezTo>
                    <a:pt x="4329597" y="4458967"/>
                    <a:pt x="4315628" y="4474207"/>
                    <a:pt x="4300388" y="4481827"/>
                  </a:cubicBezTo>
                  <a:cubicBezTo>
                    <a:pt x="4235617" y="4509767"/>
                    <a:pt x="4168308" y="4533897"/>
                    <a:pt x="4104808" y="4564377"/>
                  </a:cubicBezTo>
                  <a:cubicBezTo>
                    <a:pt x="3987967" y="4620257"/>
                    <a:pt x="3862238" y="4629147"/>
                    <a:pt x="3736508" y="4634227"/>
                  </a:cubicBezTo>
                  <a:cubicBezTo>
                    <a:pt x="3688248" y="4636767"/>
                    <a:pt x="3638717" y="4632957"/>
                    <a:pt x="3590458" y="4636767"/>
                  </a:cubicBezTo>
                  <a:cubicBezTo>
                    <a:pt x="3566328" y="4638037"/>
                    <a:pt x="3543467" y="4649467"/>
                    <a:pt x="3520608" y="4654547"/>
                  </a:cubicBezTo>
                  <a:cubicBezTo>
                    <a:pt x="3510448" y="4657087"/>
                    <a:pt x="3500288" y="4655817"/>
                    <a:pt x="3488858" y="4657087"/>
                  </a:cubicBezTo>
                  <a:cubicBezTo>
                    <a:pt x="3473617" y="4658357"/>
                    <a:pt x="3458378" y="4662167"/>
                    <a:pt x="3443138" y="4660897"/>
                  </a:cubicBezTo>
                  <a:cubicBezTo>
                    <a:pt x="3427897" y="4658357"/>
                    <a:pt x="3417738" y="4653277"/>
                    <a:pt x="3415197" y="4653277"/>
                  </a:cubicBezTo>
                  <a:close/>
                </a:path>
              </a:pathLst>
            </a:custGeom>
            <a:solidFill>
              <a:srgbClr val="FFC23F"/>
            </a:solid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12377423" y="8814975"/>
            <a:ext cx="6212166" cy="1625276"/>
          </a:xfrm>
          <a:custGeom>
            <a:avLst/>
            <a:gdLst/>
            <a:ahLst/>
            <a:cxnLst/>
            <a:rect r="r" b="b" t="t" l="l"/>
            <a:pathLst>
              <a:path h="1625276" w="6212166">
                <a:moveTo>
                  <a:pt x="0" y="0"/>
                </a:moveTo>
                <a:lnTo>
                  <a:pt x="6212166" y="0"/>
                </a:lnTo>
                <a:lnTo>
                  <a:pt x="6212166" y="1625276"/>
                </a:lnTo>
                <a:lnTo>
                  <a:pt x="0" y="16252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683857">
            <a:off x="-3067736" y="-1388396"/>
            <a:ext cx="5017597" cy="1497588"/>
          </a:xfrm>
          <a:custGeom>
            <a:avLst/>
            <a:gdLst/>
            <a:ahLst/>
            <a:cxnLst/>
            <a:rect r="r" b="b" t="t" l="l"/>
            <a:pathLst>
              <a:path h="1497588" w="5017597">
                <a:moveTo>
                  <a:pt x="0" y="0"/>
                </a:moveTo>
                <a:lnTo>
                  <a:pt x="5017598" y="0"/>
                </a:lnTo>
                <a:lnTo>
                  <a:pt x="5017598" y="1497588"/>
                </a:lnTo>
                <a:lnTo>
                  <a:pt x="0" y="149758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-1000423">
            <a:off x="-413575" y="13239"/>
            <a:ext cx="5551928" cy="1506758"/>
          </a:xfrm>
          <a:custGeom>
            <a:avLst/>
            <a:gdLst/>
            <a:ahLst/>
            <a:cxnLst/>
            <a:rect r="r" b="b" t="t" l="l"/>
            <a:pathLst>
              <a:path h="1506758" w="5551928">
                <a:moveTo>
                  <a:pt x="0" y="0"/>
                </a:moveTo>
                <a:lnTo>
                  <a:pt x="5551928" y="0"/>
                </a:lnTo>
                <a:lnTo>
                  <a:pt x="5551928" y="1506758"/>
                </a:lnTo>
                <a:lnTo>
                  <a:pt x="0" y="150675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4647559" y="491087"/>
            <a:ext cx="8992881" cy="1285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170"/>
              </a:lnSpc>
            </a:pPr>
            <a:r>
              <a:rPr lang="en-US" sz="8475">
                <a:solidFill>
                  <a:srgbClr val="000000"/>
                </a:solidFill>
                <a:latin typeface="Wedges"/>
                <a:ea typeface="Wedges"/>
                <a:cs typeface="Wedges"/>
                <a:sym typeface="Wedges"/>
              </a:rPr>
              <a:t>FOYER jeunes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0">
            <a:off x="554869" y="7401092"/>
            <a:ext cx="9871157" cy="1937215"/>
          </a:xfrm>
          <a:custGeom>
            <a:avLst/>
            <a:gdLst/>
            <a:ahLst/>
            <a:cxnLst/>
            <a:rect r="r" b="b" t="t" l="l"/>
            <a:pathLst>
              <a:path h="1937215" w="9871157">
                <a:moveTo>
                  <a:pt x="0" y="0"/>
                </a:moveTo>
                <a:lnTo>
                  <a:pt x="9871157" y="0"/>
                </a:lnTo>
                <a:lnTo>
                  <a:pt x="9871157" y="1937215"/>
                </a:lnTo>
                <a:lnTo>
                  <a:pt x="0" y="193721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2438727" y="7679052"/>
            <a:ext cx="6103441" cy="16592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630"/>
              </a:lnSpc>
            </a:pPr>
            <a:r>
              <a:rPr lang="en-US" sz="5100">
                <a:solidFill>
                  <a:srgbClr val="000000"/>
                </a:solidFill>
                <a:latin typeface="Wedges"/>
                <a:ea typeface="Wedges"/>
                <a:cs typeface="Wedges"/>
                <a:sym typeface="Wedges"/>
              </a:rPr>
              <a:t>Inscriptions à </a:t>
            </a:r>
          </a:p>
          <a:p>
            <a:pPr algn="ctr">
              <a:lnSpc>
                <a:spcPts val="6630"/>
              </a:lnSpc>
              <a:spcBef>
                <a:spcPct val="0"/>
              </a:spcBef>
            </a:pPr>
            <a:r>
              <a:rPr lang="en-US" sz="5100">
                <a:solidFill>
                  <a:srgbClr val="000000"/>
                </a:solidFill>
                <a:latin typeface="Wedges"/>
                <a:ea typeface="Wedges"/>
                <a:cs typeface="Wedges"/>
                <a:sym typeface="Wedges"/>
              </a:rPr>
              <a:t>partir du 11 juin </a:t>
            </a:r>
          </a:p>
        </p:txBody>
      </p:sp>
      <p:sp>
        <p:nvSpPr>
          <p:cNvPr name="Freeform 11" id="11"/>
          <p:cNvSpPr/>
          <p:nvPr/>
        </p:nvSpPr>
        <p:spPr>
          <a:xfrm flipH="false" flipV="false" rot="0">
            <a:off x="554869" y="2411838"/>
            <a:ext cx="9871157" cy="1937215"/>
          </a:xfrm>
          <a:custGeom>
            <a:avLst/>
            <a:gdLst/>
            <a:ahLst/>
            <a:cxnLst/>
            <a:rect r="r" b="b" t="t" l="l"/>
            <a:pathLst>
              <a:path h="1937215" w="9871157">
                <a:moveTo>
                  <a:pt x="0" y="0"/>
                </a:moveTo>
                <a:lnTo>
                  <a:pt x="9871157" y="0"/>
                </a:lnTo>
                <a:lnTo>
                  <a:pt x="9871157" y="1937215"/>
                </a:lnTo>
                <a:lnTo>
                  <a:pt x="0" y="193721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-286945" y="2946601"/>
            <a:ext cx="11554786" cy="13978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358"/>
              </a:lnSpc>
            </a:pPr>
            <a:r>
              <a:rPr lang="en-US" sz="5700">
                <a:solidFill>
                  <a:srgbClr val="000000"/>
                </a:solidFill>
                <a:latin typeface="Wedges"/>
                <a:ea typeface="Wedges"/>
                <a:cs typeface="Wedges"/>
                <a:sym typeface="Wedges"/>
              </a:rPr>
              <a:t>6 AU 31 JUILLET</a:t>
            </a:r>
          </a:p>
          <a:p>
            <a:pPr algn="ctr">
              <a:lnSpc>
                <a:spcPts val="5358"/>
              </a:lnSpc>
            </a:pPr>
            <a:r>
              <a:rPr lang="en-US" sz="5700">
                <a:solidFill>
                  <a:srgbClr val="000000"/>
                </a:solidFill>
                <a:latin typeface="Wedges"/>
                <a:ea typeface="Wedges"/>
                <a:cs typeface="Wedges"/>
                <a:sym typeface="Wedges"/>
              </a:rPr>
              <a:t>fermé le 13/14</a:t>
            </a:r>
          </a:p>
        </p:txBody>
      </p:sp>
      <p:sp>
        <p:nvSpPr>
          <p:cNvPr name="Freeform 13" id="13"/>
          <p:cNvSpPr/>
          <p:nvPr/>
        </p:nvSpPr>
        <p:spPr>
          <a:xfrm flipH="false" flipV="false" rot="0">
            <a:off x="554869" y="4906465"/>
            <a:ext cx="9871157" cy="1937215"/>
          </a:xfrm>
          <a:custGeom>
            <a:avLst/>
            <a:gdLst/>
            <a:ahLst/>
            <a:cxnLst/>
            <a:rect r="r" b="b" t="t" l="l"/>
            <a:pathLst>
              <a:path h="1937215" w="9871157">
                <a:moveTo>
                  <a:pt x="0" y="0"/>
                </a:moveTo>
                <a:lnTo>
                  <a:pt x="9871157" y="0"/>
                </a:lnTo>
                <a:lnTo>
                  <a:pt x="9871157" y="1937215"/>
                </a:lnTo>
                <a:lnTo>
                  <a:pt x="0" y="193721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-57469" y="5606353"/>
            <a:ext cx="11554786" cy="7216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358"/>
              </a:lnSpc>
            </a:pPr>
            <a:r>
              <a:rPr lang="en-US" sz="5700">
                <a:solidFill>
                  <a:srgbClr val="000000"/>
                </a:solidFill>
                <a:latin typeface="Wedges"/>
                <a:ea typeface="Wedges"/>
                <a:cs typeface="Wedges"/>
                <a:sym typeface="Wedges"/>
              </a:rPr>
              <a:t>24 au 28 août 2026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2158878" y="4159696"/>
            <a:ext cx="11554786" cy="27504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5358"/>
              </a:lnSpc>
            </a:pPr>
            <a:r>
              <a:rPr lang="en-US" sz="5700">
                <a:solidFill>
                  <a:srgbClr val="000000"/>
                </a:solidFill>
                <a:latin typeface="Wedges"/>
                <a:ea typeface="Wedges"/>
                <a:cs typeface="Wedges"/>
                <a:sym typeface="Wedges"/>
              </a:rPr>
              <a:t>Fermé </a:t>
            </a:r>
          </a:p>
          <a:p>
            <a:pPr algn="just">
              <a:lnSpc>
                <a:spcPts val="5358"/>
              </a:lnSpc>
            </a:pPr>
            <a:r>
              <a:rPr lang="en-US" sz="5700">
                <a:solidFill>
                  <a:srgbClr val="000000"/>
                </a:solidFill>
                <a:latin typeface="Wedges"/>
                <a:ea typeface="Wedges"/>
                <a:cs typeface="Wedges"/>
                <a:sym typeface="Wedges"/>
              </a:rPr>
              <a:t>du 1 er</a:t>
            </a:r>
          </a:p>
          <a:p>
            <a:pPr algn="just">
              <a:lnSpc>
                <a:spcPts val="5358"/>
              </a:lnSpc>
            </a:pPr>
            <a:r>
              <a:rPr lang="en-US" sz="5700">
                <a:solidFill>
                  <a:srgbClr val="000000"/>
                </a:solidFill>
                <a:latin typeface="Wedges"/>
                <a:ea typeface="Wedges"/>
                <a:cs typeface="Wedges"/>
                <a:sym typeface="Wedges"/>
              </a:rPr>
              <a:t>au </a:t>
            </a:r>
          </a:p>
          <a:p>
            <a:pPr algn="just">
              <a:lnSpc>
                <a:spcPts val="5358"/>
              </a:lnSpc>
            </a:pPr>
            <a:r>
              <a:rPr lang="en-US" sz="5700">
                <a:solidFill>
                  <a:srgbClr val="000000"/>
                </a:solidFill>
                <a:latin typeface="Wedges"/>
                <a:ea typeface="Wedges"/>
                <a:cs typeface="Wedges"/>
                <a:sym typeface="Wedges"/>
              </a:rPr>
              <a:t>23 août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A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10205446">
            <a:off x="-534937" y="507826"/>
            <a:ext cx="9632569" cy="9271348"/>
          </a:xfrm>
          <a:custGeom>
            <a:avLst/>
            <a:gdLst/>
            <a:ahLst/>
            <a:cxnLst/>
            <a:rect r="r" b="b" t="t" l="l"/>
            <a:pathLst>
              <a:path h="9271348" w="9632569">
                <a:moveTo>
                  <a:pt x="0" y="0"/>
                </a:moveTo>
                <a:lnTo>
                  <a:pt x="9632569" y="0"/>
                </a:lnTo>
                <a:lnTo>
                  <a:pt x="9632569" y="9271348"/>
                </a:lnTo>
                <a:lnTo>
                  <a:pt x="0" y="92713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5694769" y="1998919"/>
            <a:ext cx="4097876" cy="5030875"/>
          </a:xfrm>
          <a:custGeom>
            <a:avLst/>
            <a:gdLst/>
            <a:ahLst/>
            <a:cxnLst/>
            <a:rect r="r" b="b" t="t" l="l"/>
            <a:pathLst>
              <a:path h="5030875" w="4097876">
                <a:moveTo>
                  <a:pt x="0" y="0"/>
                </a:moveTo>
                <a:lnTo>
                  <a:pt x="4097876" y="0"/>
                </a:lnTo>
                <a:lnTo>
                  <a:pt x="4097876" y="5030875"/>
                </a:lnTo>
                <a:lnTo>
                  <a:pt x="0" y="503087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7038084" y="526838"/>
            <a:ext cx="8656685" cy="1609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2600"/>
              </a:lnSpc>
            </a:pPr>
            <a:r>
              <a:rPr lang="en-US" sz="10500">
                <a:solidFill>
                  <a:srgbClr val="58A268"/>
                </a:solidFill>
                <a:latin typeface="Wedges"/>
                <a:ea typeface="Wedges"/>
                <a:cs typeface="Wedges"/>
                <a:sym typeface="Wedges"/>
              </a:rPr>
              <a:t>4 séjours </a:t>
            </a:r>
          </a:p>
        </p:txBody>
      </p:sp>
      <p:grpSp>
        <p:nvGrpSpPr>
          <p:cNvPr name="Group 5" id="5"/>
          <p:cNvGrpSpPr/>
          <p:nvPr/>
        </p:nvGrpSpPr>
        <p:grpSpPr>
          <a:xfrm rot="0">
            <a:off x="348781" y="2822363"/>
            <a:ext cx="12204778" cy="2104892"/>
            <a:chOff x="0" y="0"/>
            <a:chExt cx="16273037" cy="2806522"/>
          </a:xfrm>
        </p:grpSpPr>
        <p:sp>
          <p:nvSpPr>
            <p:cNvPr name="TextBox 6" id="6"/>
            <p:cNvSpPr txBox="true"/>
            <p:nvPr/>
          </p:nvSpPr>
          <p:spPr>
            <a:xfrm rot="0">
              <a:off x="1357179" y="961635"/>
              <a:ext cx="14915859" cy="184488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5589"/>
                </a:lnSpc>
              </a:pPr>
              <a:r>
                <a:rPr lang="en-US" sz="4299">
                  <a:solidFill>
                    <a:srgbClr val="000000"/>
                  </a:solidFill>
                  <a:latin typeface="Wedges"/>
                  <a:ea typeface="Wedges"/>
                  <a:cs typeface="Wedges"/>
                  <a:sym typeface="Wedges"/>
                </a:rPr>
                <a:t>12 jours à Massacan</a:t>
              </a:r>
            </a:p>
            <a:p>
              <a:pPr algn="l">
                <a:lnSpc>
                  <a:spcPts val="5589"/>
                </a:lnSpc>
              </a:pPr>
              <a:r>
                <a:rPr lang="en-US" sz="4299">
                  <a:solidFill>
                    <a:srgbClr val="000000"/>
                  </a:solidFill>
                  <a:latin typeface="Wedges"/>
                  <a:ea typeface="Wedges"/>
                  <a:cs typeface="Wedges"/>
                  <a:sym typeface="Wedges"/>
                </a:rPr>
                <a:t>6 au 17 juillet 2026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1357179" y="200482"/>
              <a:ext cx="8424283" cy="90508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5589"/>
                </a:lnSpc>
              </a:pPr>
              <a:r>
                <a:rPr lang="en-US" sz="4299">
                  <a:solidFill>
                    <a:srgbClr val="000000"/>
                  </a:solidFill>
                  <a:latin typeface="Wedges"/>
                  <a:ea typeface="Wedges"/>
                  <a:cs typeface="Wedges"/>
                  <a:sym typeface="Wedges"/>
                </a:rPr>
                <a:t>Séjour 7-12 ans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0" y="-38100"/>
              <a:ext cx="830086" cy="90508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5589"/>
                </a:lnSpc>
              </a:pPr>
              <a:r>
                <a:rPr lang="en-US" sz="4299">
                  <a:solidFill>
                    <a:srgbClr val="000000"/>
                  </a:solidFill>
                  <a:latin typeface="Wedges"/>
                  <a:ea typeface="Wedges"/>
                  <a:cs typeface="Wedges"/>
                  <a:sym typeface="Wedges"/>
                </a:rPr>
                <a:t>01</a:t>
              </a: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348781" y="5767008"/>
            <a:ext cx="8706419" cy="1950085"/>
            <a:chOff x="0" y="0"/>
            <a:chExt cx="11608559" cy="2600113"/>
          </a:xfrm>
        </p:grpSpPr>
        <p:sp>
          <p:nvSpPr>
            <p:cNvPr name="TextBox 10" id="10"/>
            <p:cNvSpPr txBox="true"/>
            <p:nvPr/>
          </p:nvSpPr>
          <p:spPr>
            <a:xfrm rot="0">
              <a:off x="0" y="-38100"/>
              <a:ext cx="1030570" cy="184488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5589"/>
                </a:lnSpc>
              </a:pPr>
              <a:r>
                <a:rPr lang="en-US" sz="4299">
                  <a:solidFill>
                    <a:srgbClr val="000000"/>
                  </a:solidFill>
                  <a:latin typeface="Wedges"/>
                  <a:ea typeface="Wedges"/>
                  <a:cs typeface="Wedges"/>
                  <a:sym typeface="Wedges"/>
                </a:rPr>
                <a:t>02</a:t>
              </a:r>
            </a:p>
            <a:p>
              <a:pPr algn="l">
                <a:lnSpc>
                  <a:spcPts val="5589"/>
                </a:lnSpc>
              </a:pPr>
            </a:p>
          </p:txBody>
        </p:sp>
        <p:sp>
          <p:nvSpPr>
            <p:cNvPr name="TextBox 11" id="11"/>
            <p:cNvSpPr txBox="true"/>
            <p:nvPr/>
          </p:nvSpPr>
          <p:spPr>
            <a:xfrm rot="0">
              <a:off x="1273942" y="755227"/>
              <a:ext cx="10334617" cy="184488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5589"/>
                </a:lnSpc>
              </a:pPr>
              <a:r>
                <a:rPr lang="en-US" sz="4299">
                  <a:solidFill>
                    <a:srgbClr val="000000"/>
                  </a:solidFill>
                  <a:latin typeface="Wedges"/>
                  <a:ea typeface="Wedges"/>
                  <a:cs typeface="Wedges"/>
                  <a:sym typeface="Wedges"/>
                </a:rPr>
                <a:t>12 jours au Grau du Roi</a:t>
              </a:r>
            </a:p>
            <a:p>
              <a:pPr algn="l">
                <a:lnSpc>
                  <a:spcPts val="5589"/>
                </a:lnSpc>
              </a:pPr>
              <a:r>
                <a:rPr lang="en-US" sz="4299">
                  <a:solidFill>
                    <a:srgbClr val="000000"/>
                  </a:solidFill>
                  <a:latin typeface="Wedges"/>
                  <a:ea typeface="Wedges"/>
                  <a:cs typeface="Wedges"/>
                  <a:sym typeface="Wedges"/>
                </a:rPr>
                <a:t>6 au 17 juillet 2026</a:t>
              </a:r>
            </a:p>
          </p:txBody>
        </p:sp>
        <p:sp>
          <p:nvSpPr>
            <p:cNvPr name="TextBox 12" id="12"/>
            <p:cNvSpPr txBox="true"/>
            <p:nvPr/>
          </p:nvSpPr>
          <p:spPr>
            <a:xfrm rot="0">
              <a:off x="1273942" y="-38100"/>
              <a:ext cx="7021036" cy="90508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5589"/>
                </a:lnSpc>
              </a:pPr>
              <a:r>
                <a:rPr lang="en-US" sz="4299">
                  <a:solidFill>
                    <a:srgbClr val="000000"/>
                  </a:solidFill>
                  <a:latin typeface="Wedges"/>
                  <a:ea typeface="Wedges"/>
                  <a:cs typeface="Wedges"/>
                  <a:sym typeface="Wedges"/>
                </a:rPr>
                <a:t>Séjour 12-15 ans</a:t>
              </a: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9240538" y="4917205"/>
            <a:ext cx="7852563" cy="2112588"/>
            <a:chOff x="0" y="0"/>
            <a:chExt cx="10470084" cy="2816784"/>
          </a:xfrm>
        </p:grpSpPr>
        <p:sp>
          <p:nvSpPr>
            <p:cNvPr name="TextBox 14" id="14"/>
            <p:cNvSpPr txBox="true"/>
            <p:nvPr/>
          </p:nvSpPr>
          <p:spPr>
            <a:xfrm rot="0">
              <a:off x="0" y="-38100"/>
              <a:ext cx="1266311" cy="184488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5589"/>
                </a:lnSpc>
              </a:pPr>
              <a:r>
                <a:rPr lang="en-US" sz="4299">
                  <a:solidFill>
                    <a:srgbClr val="000000"/>
                  </a:solidFill>
                  <a:latin typeface="Wedges"/>
                  <a:ea typeface="Wedges"/>
                  <a:cs typeface="Wedges"/>
                  <a:sym typeface="Wedges"/>
                </a:rPr>
                <a:t>03</a:t>
              </a:r>
            </a:p>
            <a:p>
              <a:pPr algn="l">
                <a:lnSpc>
                  <a:spcPts val="5589"/>
                </a:lnSpc>
              </a:pPr>
            </a:p>
          </p:txBody>
        </p:sp>
        <p:sp>
          <p:nvSpPr>
            <p:cNvPr name="TextBox 15" id="15"/>
            <p:cNvSpPr txBox="true"/>
            <p:nvPr/>
          </p:nvSpPr>
          <p:spPr>
            <a:xfrm rot="0">
              <a:off x="1377911" y="971898"/>
              <a:ext cx="9092173" cy="184488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5589"/>
                </a:lnSpc>
              </a:pPr>
              <a:r>
                <a:rPr lang="en-US" sz="4299">
                  <a:solidFill>
                    <a:srgbClr val="000000"/>
                  </a:solidFill>
                  <a:latin typeface="Wedges"/>
                  <a:ea typeface="Wedges"/>
                  <a:cs typeface="Wedges"/>
                  <a:sym typeface="Wedges"/>
                </a:rPr>
                <a:t>5 jours au Grau du Roi</a:t>
              </a:r>
            </a:p>
            <a:p>
              <a:pPr algn="l">
                <a:lnSpc>
                  <a:spcPts val="5589"/>
                </a:lnSpc>
              </a:pPr>
              <a:r>
                <a:rPr lang="en-US" sz="4299">
                  <a:solidFill>
                    <a:srgbClr val="000000"/>
                  </a:solidFill>
                  <a:latin typeface="Wedges"/>
                  <a:ea typeface="Wedges"/>
                  <a:cs typeface="Wedges"/>
                  <a:sym typeface="Wedges"/>
                </a:rPr>
                <a:t>20 au 24 juillet 2026</a:t>
              </a:r>
            </a:p>
          </p:txBody>
        </p:sp>
        <p:sp>
          <p:nvSpPr>
            <p:cNvPr name="TextBox 16" id="16"/>
            <p:cNvSpPr txBox="true"/>
            <p:nvPr/>
          </p:nvSpPr>
          <p:spPr>
            <a:xfrm rot="0">
              <a:off x="1377911" y="-1693"/>
              <a:ext cx="7123455" cy="90508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5589"/>
                </a:lnSpc>
              </a:pPr>
              <a:r>
                <a:rPr lang="en-US" sz="4299">
                  <a:solidFill>
                    <a:srgbClr val="000000"/>
                  </a:solidFill>
                  <a:latin typeface="Wedges"/>
                  <a:ea typeface="Wedges"/>
                  <a:cs typeface="Wedges"/>
                  <a:sym typeface="Wedges"/>
                </a:rPr>
                <a:t>Séjour 10-14 ans</a:t>
              </a: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9240538" y="7717093"/>
            <a:ext cx="9047462" cy="2005330"/>
            <a:chOff x="0" y="0"/>
            <a:chExt cx="12063283" cy="2673773"/>
          </a:xfrm>
        </p:grpSpPr>
        <p:sp>
          <p:nvSpPr>
            <p:cNvPr name="TextBox 18" id="18"/>
            <p:cNvSpPr txBox="true"/>
            <p:nvPr/>
          </p:nvSpPr>
          <p:spPr>
            <a:xfrm rot="0">
              <a:off x="0" y="-38100"/>
              <a:ext cx="1066430" cy="90508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5589"/>
                </a:lnSpc>
              </a:pPr>
              <a:r>
                <a:rPr lang="en-US" sz="4299">
                  <a:solidFill>
                    <a:srgbClr val="000000"/>
                  </a:solidFill>
                  <a:latin typeface="Wedges"/>
                  <a:ea typeface="Wedges"/>
                  <a:cs typeface="Wedges"/>
                  <a:sym typeface="Wedges"/>
                </a:rPr>
                <a:t>04</a:t>
              </a:r>
            </a:p>
          </p:txBody>
        </p:sp>
        <p:sp>
          <p:nvSpPr>
            <p:cNvPr name="TextBox 19" id="19"/>
            <p:cNvSpPr txBox="true"/>
            <p:nvPr/>
          </p:nvSpPr>
          <p:spPr>
            <a:xfrm rot="0">
              <a:off x="1537706" y="828887"/>
              <a:ext cx="10525577" cy="184488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5589"/>
                </a:lnSpc>
              </a:pPr>
              <a:r>
                <a:rPr lang="en-US" sz="4299">
                  <a:solidFill>
                    <a:srgbClr val="000000"/>
                  </a:solidFill>
                  <a:latin typeface="Wedges"/>
                  <a:ea typeface="Wedges"/>
                  <a:cs typeface="Wedges"/>
                  <a:sym typeface="Wedges"/>
                </a:rPr>
                <a:t>25 AU 27 AOÛT pour appréhender la rentrée </a:t>
              </a:r>
            </a:p>
          </p:txBody>
        </p:sp>
        <p:sp>
          <p:nvSpPr>
            <p:cNvPr name="TextBox 20" id="20"/>
            <p:cNvSpPr txBox="true"/>
            <p:nvPr/>
          </p:nvSpPr>
          <p:spPr>
            <a:xfrm rot="0">
              <a:off x="1537706" y="-38100"/>
              <a:ext cx="6461350" cy="90508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5589"/>
                </a:lnSpc>
              </a:pPr>
              <a:r>
                <a:rPr lang="en-US" sz="4299">
                  <a:solidFill>
                    <a:srgbClr val="000000"/>
                  </a:solidFill>
                  <a:latin typeface="Wedges"/>
                  <a:ea typeface="Wedges"/>
                  <a:cs typeface="Wedges"/>
                  <a:sym typeface="Wedges"/>
                </a:rPr>
                <a:t>Séjour 10-14 ans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73C4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812160">
            <a:off x="15837252" y="-2500375"/>
            <a:ext cx="3458725" cy="4995170"/>
          </a:xfrm>
          <a:custGeom>
            <a:avLst/>
            <a:gdLst/>
            <a:ahLst/>
            <a:cxnLst/>
            <a:rect r="r" b="b" t="t" l="l"/>
            <a:pathLst>
              <a:path h="4995170" w="3458725">
                <a:moveTo>
                  <a:pt x="0" y="0"/>
                </a:moveTo>
                <a:lnTo>
                  <a:pt x="3458725" y="0"/>
                </a:lnTo>
                <a:lnTo>
                  <a:pt x="3458725" y="4995170"/>
                </a:lnTo>
                <a:lnTo>
                  <a:pt x="0" y="499517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382982">
            <a:off x="-2205132" y="331505"/>
            <a:ext cx="6996858" cy="1602916"/>
          </a:xfrm>
          <a:custGeom>
            <a:avLst/>
            <a:gdLst/>
            <a:ahLst/>
            <a:cxnLst/>
            <a:rect r="r" b="b" t="t" l="l"/>
            <a:pathLst>
              <a:path h="1602916" w="6996858">
                <a:moveTo>
                  <a:pt x="0" y="0"/>
                </a:moveTo>
                <a:lnTo>
                  <a:pt x="6996858" y="0"/>
                </a:lnTo>
                <a:lnTo>
                  <a:pt x="6996858" y="1602916"/>
                </a:lnTo>
                <a:lnTo>
                  <a:pt x="0" y="16029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2019944" y="280987"/>
            <a:ext cx="14601656" cy="1409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440"/>
              </a:lnSpc>
            </a:pPr>
            <a:r>
              <a:rPr lang="en-US" b="true" sz="870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Pour s’inscrire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312453" y="3598382"/>
            <a:ext cx="4559751" cy="5321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29"/>
              </a:lnSpc>
            </a:pPr>
            <a:r>
              <a:rPr lang="en-US" sz="3099" b="true">
                <a:solidFill>
                  <a:srgbClr val="FFFAEF"/>
                </a:solidFill>
                <a:latin typeface="Poppins Bold"/>
                <a:ea typeface="Poppins Bold"/>
                <a:cs typeface="Poppins Bold"/>
                <a:sym typeface="Poppins Bold"/>
              </a:rPr>
              <a:t>Dossier complet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7152349" y="3598382"/>
            <a:ext cx="4421485" cy="5321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29"/>
              </a:lnSpc>
            </a:pPr>
            <a:r>
              <a:rPr lang="en-US" b="true" sz="3099">
                <a:solidFill>
                  <a:srgbClr val="FFFAEF"/>
                </a:solidFill>
                <a:latin typeface="Poppins Bold"/>
                <a:ea typeface="Poppins Bold"/>
                <a:cs typeface="Poppins Bold"/>
                <a:sym typeface="Poppins Bold"/>
              </a:rPr>
              <a:t>Information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2547102" y="4214896"/>
            <a:ext cx="4221767" cy="19697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120"/>
              </a:lnSpc>
            </a:pPr>
            <a:r>
              <a:rPr lang="en-US" sz="2400" b="true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Toutes informations nécessaire à la prise en charge de votre enfant </a:t>
            </a:r>
          </a:p>
          <a:p>
            <a:pPr algn="ctr">
              <a:lnSpc>
                <a:spcPts val="3120"/>
              </a:lnSpc>
            </a:pPr>
            <a:r>
              <a:rPr lang="en-US" sz="2400" b="true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est importante</a:t>
            </a:r>
          </a:p>
          <a:p>
            <a:pPr algn="ctr">
              <a:lnSpc>
                <a:spcPts val="3120"/>
              </a:lnSpc>
            </a:pP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13943227" y="1945331"/>
            <a:ext cx="1169841" cy="1404831"/>
          </a:xfrm>
          <a:custGeom>
            <a:avLst/>
            <a:gdLst/>
            <a:ahLst/>
            <a:cxnLst/>
            <a:rect r="r" b="b" t="t" l="l"/>
            <a:pathLst>
              <a:path h="1404831" w="1169841">
                <a:moveTo>
                  <a:pt x="0" y="0"/>
                </a:moveTo>
                <a:lnTo>
                  <a:pt x="1169842" y="0"/>
                </a:lnTo>
                <a:lnTo>
                  <a:pt x="1169842" y="1404831"/>
                </a:lnTo>
                <a:lnTo>
                  <a:pt x="0" y="140483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2889913" y="1912380"/>
            <a:ext cx="1404831" cy="1266903"/>
          </a:xfrm>
          <a:custGeom>
            <a:avLst/>
            <a:gdLst/>
            <a:ahLst/>
            <a:cxnLst/>
            <a:rect r="r" b="b" t="t" l="l"/>
            <a:pathLst>
              <a:path h="1266903" w="1404831">
                <a:moveTo>
                  <a:pt x="0" y="0"/>
                </a:moveTo>
                <a:lnTo>
                  <a:pt x="1404832" y="0"/>
                </a:lnTo>
                <a:lnTo>
                  <a:pt x="1404832" y="1266902"/>
                </a:lnTo>
                <a:lnTo>
                  <a:pt x="0" y="126690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8736264" y="1930186"/>
            <a:ext cx="1253655" cy="1249096"/>
          </a:xfrm>
          <a:custGeom>
            <a:avLst/>
            <a:gdLst/>
            <a:ahLst/>
            <a:cxnLst/>
            <a:rect r="r" b="b" t="t" l="l"/>
            <a:pathLst>
              <a:path h="1249096" w="1253655">
                <a:moveTo>
                  <a:pt x="0" y="0"/>
                </a:moveTo>
                <a:lnTo>
                  <a:pt x="1253655" y="0"/>
                </a:lnTo>
                <a:lnTo>
                  <a:pt x="1253655" y="1249096"/>
                </a:lnTo>
                <a:lnTo>
                  <a:pt x="0" y="124909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-10407133">
            <a:off x="14611524" y="7046456"/>
            <a:ext cx="8395861" cy="2278583"/>
          </a:xfrm>
          <a:custGeom>
            <a:avLst/>
            <a:gdLst/>
            <a:ahLst/>
            <a:cxnLst/>
            <a:rect r="r" b="b" t="t" l="l"/>
            <a:pathLst>
              <a:path h="2278583" w="8395861">
                <a:moveTo>
                  <a:pt x="0" y="0"/>
                </a:moveTo>
                <a:lnTo>
                  <a:pt x="8395861" y="0"/>
                </a:lnTo>
                <a:lnTo>
                  <a:pt x="8395861" y="2278583"/>
                </a:lnTo>
                <a:lnTo>
                  <a:pt x="0" y="227858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805948" y="4214896"/>
            <a:ext cx="5768672" cy="23602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120"/>
              </a:lnSpc>
              <a:spcBef>
                <a:spcPct val="0"/>
              </a:spcBef>
            </a:pPr>
            <a:r>
              <a:rPr lang="en-US" b="true" sz="240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Inscription à la journée obligatoire </a:t>
            </a:r>
          </a:p>
          <a:p>
            <a:pPr algn="ctr">
              <a:lnSpc>
                <a:spcPts val="3120"/>
              </a:lnSpc>
              <a:spcBef>
                <a:spcPct val="0"/>
              </a:spcBef>
            </a:pPr>
            <a:r>
              <a:rPr lang="en-US" b="true" sz="240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Paiement par chèque, espèces ou virement instantané </a:t>
            </a:r>
          </a:p>
          <a:p>
            <a:pPr algn="ctr">
              <a:lnSpc>
                <a:spcPts val="3120"/>
              </a:lnSpc>
              <a:spcBef>
                <a:spcPct val="0"/>
              </a:spcBef>
            </a:pPr>
            <a:r>
              <a:rPr lang="en-US" b="true" sz="240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Bons vacances et ANCV acceptés </a:t>
            </a:r>
          </a:p>
          <a:p>
            <a:pPr algn="ctr">
              <a:lnSpc>
                <a:spcPts val="3120"/>
              </a:lnSpc>
              <a:spcBef>
                <a:spcPct val="0"/>
              </a:spcBef>
            </a:pPr>
          </a:p>
          <a:p>
            <a:pPr algn="ctr">
              <a:lnSpc>
                <a:spcPts val="3120"/>
              </a:lnSpc>
              <a:spcBef>
                <a:spcPct val="0"/>
              </a:spcBef>
            </a:pPr>
          </a:p>
        </p:txBody>
      </p:sp>
      <p:sp>
        <p:nvSpPr>
          <p:cNvPr name="TextBox 13" id="13"/>
          <p:cNvSpPr txBox="true"/>
          <p:nvPr/>
        </p:nvSpPr>
        <p:spPr>
          <a:xfrm rot="0">
            <a:off x="6574620" y="4214896"/>
            <a:ext cx="5530616" cy="19697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120"/>
              </a:lnSpc>
            </a:pPr>
            <a:r>
              <a:rPr lang="en-US" sz="2400" b="true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Inscription au maximum</a:t>
            </a:r>
          </a:p>
          <a:p>
            <a:pPr algn="ctr">
              <a:lnSpc>
                <a:spcPts val="3120"/>
              </a:lnSpc>
            </a:pPr>
            <a:r>
              <a:rPr lang="en-US" sz="2400" b="true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1 semaine avant</a:t>
            </a:r>
          </a:p>
          <a:p>
            <a:pPr algn="ctr">
              <a:lnSpc>
                <a:spcPts val="3120"/>
              </a:lnSpc>
              <a:spcBef>
                <a:spcPct val="0"/>
              </a:spcBef>
            </a:pPr>
            <a:r>
              <a:rPr lang="en-US" b="true" sz="240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Paiement obligatoire</a:t>
            </a:r>
          </a:p>
          <a:p>
            <a:pPr algn="ctr">
              <a:lnSpc>
                <a:spcPts val="3120"/>
              </a:lnSpc>
              <a:spcBef>
                <a:spcPct val="0"/>
              </a:spcBef>
            </a:pPr>
          </a:p>
          <a:p>
            <a:pPr algn="ctr">
              <a:lnSpc>
                <a:spcPts val="3120"/>
              </a:lnSpc>
              <a:spcBef>
                <a:spcPct val="0"/>
              </a:spcBef>
            </a:pPr>
          </a:p>
        </p:txBody>
      </p:sp>
      <p:sp>
        <p:nvSpPr>
          <p:cNvPr name="TextBox 14" id="14"/>
          <p:cNvSpPr txBox="true"/>
          <p:nvPr/>
        </p:nvSpPr>
        <p:spPr>
          <a:xfrm rot="0">
            <a:off x="12347384" y="3598382"/>
            <a:ext cx="4421485" cy="5321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29"/>
              </a:lnSpc>
            </a:pPr>
            <a:r>
              <a:rPr lang="en-US" b="true" sz="3099">
                <a:solidFill>
                  <a:srgbClr val="FFFAEF"/>
                </a:solidFill>
                <a:latin typeface="Poppins Bold"/>
                <a:ea typeface="Poppins Bold"/>
                <a:cs typeface="Poppins Bold"/>
                <a:sym typeface="Poppins Bold"/>
              </a:rPr>
              <a:t>Renseignement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2422350" y="6596781"/>
            <a:ext cx="5790489" cy="4702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42"/>
              </a:lnSpc>
            </a:pPr>
            <a:r>
              <a:rPr lang="en-US" sz="2724" b="true">
                <a:solidFill>
                  <a:srgbClr val="FFFAEF"/>
                </a:solidFill>
                <a:latin typeface="Poppins Bold"/>
                <a:ea typeface="Poppins Bold"/>
                <a:cs typeface="Poppins Bold"/>
                <a:sym typeface="Poppins Bold"/>
              </a:rPr>
              <a:t>Responsable secteur ENFANCE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2574048" y="8330577"/>
            <a:ext cx="5487095" cy="4702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42"/>
              </a:lnSpc>
            </a:pPr>
            <a:r>
              <a:rPr lang="en-US" sz="2724" b="true">
                <a:solidFill>
                  <a:srgbClr val="FFFAEF"/>
                </a:solidFill>
                <a:latin typeface="Poppins Bold"/>
                <a:ea typeface="Poppins Bold"/>
                <a:cs typeface="Poppins Bold"/>
                <a:sym typeface="Poppins Bold"/>
              </a:rPr>
              <a:t>Responsable secteur JEUNESSE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2301816" y="7057473"/>
            <a:ext cx="5826681" cy="835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49"/>
              </a:lnSpc>
            </a:pPr>
            <a:r>
              <a:rPr lang="en-US" sz="2499" b="true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Fanny JIMENO</a:t>
            </a:r>
          </a:p>
          <a:p>
            <a:pPr algn="ctr">
              <a:lnSpc>
                <a:spcPts val="3249"/>
              </a:lnSpc>
              <a:spcBef>
                <a:spcPct val="0"/>
              </a:spcBef>
            </a:pPr>
            <a:r>
              <a:rPr lang="en-US" b="true" sz="2499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enfance.allobroges@gmail.com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2173491" y="8961279"/>
            <a:ext cx="6288208" cy="835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49"/>
              </a:lnSpc>
            </a:pPr>
            <a:r>
              <a:rPr lang="en-US" sz="2499" b="true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Jawad CHABBAK</a:t>
            </a:r>
          </a:p>
          <a:p>
            <a:pPr algn="ctr">
              <a:lnSpc>
                <a:spcPts val="3249"/>
              </a:lnSpc>
              <a:spcBef>
                <a:spcPct val="0"/>
              </a:spcBef>
            </a:pPr>
            <a:r>
              <a:rPr lang="en-US" b="true" sz="2499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jeunesse.mjcallobroges@gmail.com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9432983" y="6596781"/>
            <a:ext cx="5790489" cy="4702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42"/>
              </a:lnSpc>
            </a:pPr>
            <a:r>
              <a:rPr lang="en-US" sz="2724" b="true">
                <a:solidFill>
                  <a:srgbClr val="FFFAEF"/>
                </a:solidFill>
                <a:latin typeface="Poppins Bold"/>
                <a:ea typeface="Poppins Bold"/>
                <a:cs typeface="Poppins Bold"/>
                <a:sym typeface="Poppins Bold"/>
              </a:rPr>
              <a:t>Adjointe PETITE ENFANCE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9432983" y="8330577"/>
            <a:ext cx="5790489" cy="4702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42"/>
              </a:lnSpc>
            </a:pPr>
            <a:r>
              <a:rPr lang="en-US" sz="2724" b="true">
                <a:solidFill>
                  <a:srgbClr val="FFFAEF"/>
                </a:solidFill>
                <a:latin typeface="Poppins Bold"/>
                <a:ea typeface="Poppins Bold"/>
                <a:cs typeface="Poppins Bold"/>
                <a:sym typeface="Poppins Bold"/>
              </a:rPr>
              <a:t>Adjoint ENFANCE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9663554" y="8961279"/>
            <a:ext cx="5826681" cy="835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49"/>
              </a:lnSpc>
            </a:pPr>
            <a:r>
              <a:rPr lang="en-US" sz="2499" b="true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PhilippeVENDRA</a:t>
            </a:r>
          </a:p>
          <a:p>
            <a:pPr algn="ctr">
              <a:lnSpc>
                <a:spcPts val="3249"/>
              </a:lnSpc>
              <a:spcBef>
                <a:spcPct val="0"/>
              </a:spcBef>
            </a:pPr>
            <a:r>
              <a:rPr lang="en-US" b="true" sz="2499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anim.alma38@gmail.com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9454875" y="7066927"/>
            <a:ext cx="5826681" cy="835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49"/>
              </a:lnSpc>
            </a:pPr>
            <a:r>
              <a:rPr lang="en-US" sz="2499" b="true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Céline BEN HASSINE</a:t>
            </a:r>
          </a:p>
          <a:p>
            <a:pPr algn="ctr">
              <a:lnSpc>
                <a:spcPts val="3249"/>
              </a:lnSpc>
              <a:spcBef>
                <a:spcPct val="0"/>
              </a:spcBef>
            </a:pPr>
            <a:r>
              <a:rPr lang="en-US" b="true" sz="2499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lespetitsallos@gmail.com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A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>
            <a:grpSpLocks noChangeAspect="true"/>
          </p:cNvGrpSpPr>
          <p:nvPr/>
        </p:nvGrpSpPr>
        <p:grpSpPr>
          <a:xfrm rot="0">
            <a:off x="-451868" y="27212"/>
            <a:ext cx="6603672" cy="6603672"/>
            <a:chOff x="0" y="0"/>
            <a:chExt cx="12700000" cy="12700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25908" y="857250"/>
              <a:ext cx="12396490" cy="11506076"/>
            </a:xfrm>
            <a:custGeom>
              <a:avLst/>
              <a:gdLst/>
              <a:ahLst/>
              <a:cxnLst/>
              <a:rect r="r" b="b" t="t" l="l"/>
              <a:pathLst>
                <a:path h="11506076" w="12396490">
                  <a:moveTo>
                    <a:pt x="10015042" y="938530"/>
                  </a:moveTo>
                  <a:cubicBezTo>
                    <a:pt x="8825052" y="189230"/>
                    <a:pt x="8506282" y="154940"/>
                    <a:pt x="7108012" y="0"/>
                  </a:cubicBezTo>
                  <a:cubicBezTo>
                    <a:pt x="3902532" y="38100"/>
                    <a:pt x="1304112" y="1889760"/>
                    <a:pt x="298272" y="4933950"/>
                  </a:cubicBezTo>
                  <a:cubicBezTo>
                    <a:pt x="-45898" y="5975350"/>
                    <a:pt x="-137338" y="7139940"/>
                    <a:pt x="266522" y="8159750"/>
                  </a:cubicBezTo>
                  <a:cubicBezTo>
                    <a:pt x="797382" y="9499600"/>
                    <a:pt x="2116912" y="10407650"/>
                    <a:pt x="3511372" y="10773410"/>
                  </a:cubicBezTo>
                  <a:cubicBezTo>
                    <a:pt x="4905832" y="11140440"/>
                    <a:pt x="6441262" y="11644630"/>
                    <a:pt x="7871281" y="11470640"/>
                  </a:cubicBezTo>
                  <a:cubicBezTo>
                    <a:pt x="8986341" y="11334750"/>
                    <a:pt x="10100131" y="10519410"/>
                    <a:pt x="10934522" y="9767570"/>
                  </a:cubicBezTo>
                  <a:cubicBezTo>
                    <a:pt x="11488241" y="9268460"/>
                    <a:pt x="11833681" y="8576310"/>
                    <a:pt x="12064822" y="7867650"/>
                  </a:cubicBezTo>
                  <a:cubicBezTo>
                    <a:pt x="12872542" y="5401310"/>
                    <a:pt x="12210872" y="2322830"/>
                    <a:pt x="10015042" y="938530"/>
                  </a:cubicBezTo>
                  <a:close/>
                </a:path>
              </a:pathLst>
            </a:custGeom>
            <a:solidFill>
              <a:srgbClr val="0CC0DF"/>
            </a:solidFill>
          </p:spPr>
        </p:sp>
      </p:grpSp>
      <p:sp>
        <p:nvSpPr>
          <p:cNvPr name="Freeform 4" id="4"/>
          <p:cNvSpPr/>
          <p:nvPr/>
        </p:nvSpPr>
        <p:spPr>
          <a:xfrm flipH="true" flipV="false" rot="2018019">
            <a:off x="5547406" y="2535483"/>
            <a:ext cx="2910504" cy="3102281"/>
          </a:xfrm>
          <a:custGeom>
            <a:avLst/>
            <a:gdLst/>
            <a:ahLst/>
            <a:cxnLst/>
            <a:rect r="r" b="b" t="t" l="l"/>
            <a:pathLst>
              <a:path h="3102281" w="2910504">
                <a:moveTo>
                  <a:pt x="2910504" y="0"/>
                </a:moveTo>
                <a:lnTo>
                  <a:pt x="0" y="0"/>
                </a:lnTo>
                <a:lnTo>
                  <a:pt x="0" y="3102281"/>
                </a:lnTo>
                <a:lnTo>
                  <a:pt x="2910504" y="3102281"/>
                </a:lnTo>
                <a:lnTo>
                  <a:pt x="2910504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564645" y="1446753"/>
            <a:ext cx="4515556" cy="4114800"/>
          </a:xfrm>
          <a:custGeom>
            <a:avLst/>
            <a:gdLst/>
            <a:ahLst/>
            <a:cxnLst/>
            <a:rect r="r" b="b" t="t" l="l"/>
            <a:pathLst>
              <a:path h="4114800" w="4515556">
                <a:moveTo>
                  <a:pt x="0" y="0"/>
                </a:moveTo>
                <a:lnTo>
                  <a:pt x="4515555" y="0"/>
                </a:lnTo>
                <a:lnTo>
                  <a:pt x="451555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8790239" y="4925030"/>
            <a:ext cx="614888" cy="614888"/>
          </a:xfrm>
          <a:custGeom>
            <a:avLst/>
            <a:gdLst/>
            <a:ahLst/>
            <a:cxnLst/>
            <a:rect r="r" b="b" t="t" l="l"/>
            <a:pathLst>
              <a:path h="614888" w="614888">
                <a:moveTo>
                  <a:pt x="0" y="0"/>
                </a:moveTo>
                <a:lnTo>
                  <a:pt x="614888" y="0"/>
                </a:lnTo>
                <a:lnTo>
                  <a:pt x="614888" y="614889"/>
                </a:lnTo>
                <a:lnTo>
                  <a:pt x="0" y="61488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8790239" y="5701419"/>
            <a:ext cx="614888" cy="604827"/>
          </a:xfrm>
          <a:custGeom>
            <a:avLst/>
            <a:gdLst/>
            <a:ahLst/>
            <a:cxnLst/>
            <a:rect r="r" b="b" t="t" l="l"/>
            <a:pathLst>
              <a:path h="604827" w="614888">
                <a:moveTo>
                  <a:pt x="0" y="0"/>
                </a:moveTo>
                <a:lnTo>
                  <a:pt x="614888" y="0"/>
                </a:lnTo>
                <a:lnTo>
                  <a:pt x="614888" y="604826"/>
                </a:lnTo>
                <a:lnTo>
                  <a:pt x="0" y="60482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8869151" y="3878083"/>
            <a:ext cx="457064" cy="800590"/>
          </a:xfrm>
          <a:custGeom>
            <a:avLst/>
            <a:gdLst/>
            <a:ahLst/>
            <a:cxnLst/>
            <a:rect r="r" b="b" t="t" l="l"/>
            <a:pathLst>
              <a:path h="800590" w="457064">
                <a:moveTo>
                  <a:pt x="0" y="0"/>
                </a:moveTo>
                <a:lnTo>
                  <a:pt x="457064" y="0"/>
                </a:lnTo>
                <a:lnTo>
                  <a:pt x="457064" y="800590"/>
                </a:lnTo>
                <a:lnTo>
                  <a:pt x="0" y="80059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8790239" y="6591995"/>
            <a:ext cx="614888" cy="604827"/>
          </a:xfrm>
          <a:custGeom>
            <a:avLst/>
            <a:gdLst/>
            <a:ahLst/>
            <a:cxnLst/>
            <a:rect r="r" b="b" t="t" l="l"/>
            <a:pathLst>
              <a:path h="604827" w="614888">
                <a:moveTo>
                  <a:pt x="0" y="0"/>
                </a:moveTo>
                <a:lnTo>
                  <a:pt x="614888" y="0"/>
                </a:lnTo>
                <a:lnTo>
                  <a:pt x="614888" y="604827"/>
                </a:lnTo>
                <a:lnTo>
                  <a:pt x="0" y="60482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8798201" y="7520672"/>
            <a:ext cx="606926" cy="606926"/>
          </a:xfrm>
          <a:custGeom>
            <a:avLst/>
            <a:gdLst/>
            <a:ahLst/>
            <a:cxnLst/>
            <a:rect r="r" b="b" t="t" l="l"/>
            <a:pathLst>
              <a:path h="606926" w="606926">
                <a:moveTo>
                  <a:pt x="0" y="0"/>
                </a:moveTo>
                <a:lnTo>
                  <a:pt x="606926" y="0"/>
                </a:lnTo>
                <a:lnTo>
                  <a:pt x="606926" y="606926"/>
                </a:lnTo>
                <a:lnTo>
                  <a:pt x="0" y="60692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8798201" y="8393178"/>
            <a:ext cx="618360" cy="685681"/>
          </a:xfrm>
          <a:custGeom>
            <a:avLst/>
            <a:gdLst/>
            <a:ahLst/>
            <a:cxnLst/>
            <a:rect r="r" b="b" t="t" l="l"/>
            <a:pathLst>
              <a:path h="685681" w="618360">
                <a:moveTo>
                  <a:pt x="0" y="0"/>
                </a:moveTo>
                <a:lnTo>
                  <a:pt x="618360" y="0"/>
                </a:lnTo>
                <a:lnTo>
                  <a:pt x="618360" y="685681"/>
                </a:lnTo>
                <a:lnTo>
                  <a:pt x="0" y="685681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8744953" y="1844749"/>
            <a:ext cx="9543047" cy="3124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079"/>
              </a:lnSpc>
            </a:pPr>
            <a:r>
              <a:rPr lang="en-US" sz="3399" b="true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Le secrétariat des accueils de loisirs Jeunesse, Paul Bert et Blanche Monier</a:t>
            </a:r>
          </a:p>
          <a:p>
            <a:pPr algn="l">
              <a:lnSpc>
                <a:spcPts val="4079"/>
              </a:lnSpc>
            </a:pPr>
            <a:r>
              <a:rPr lang="en-US" sz="3399" b="true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se situent au :</a:t>
            </a:r>
          </a:p>
          <a:p>
            <a:pPr algn="l">
              <a:lnSpc>
                <a:spcPts val="4079"/>
              </a:lnSpc>
            </a:pPr>
          </a:p>
          <a:p>
            <a:pPr algn="l">
              <a:lnSpc>
                <a:spcPts val="4079"/>
              </a:lnSpc>
            </a:pPr>
            <a:r>
              <a:rPr lang="en-US" sz="3399" b="true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         1 rue Hauquelin, 38000 Grenoble </a:t>
            </a:r>
          </a:p>
          <a:p>
            <a:pPr algn="l">
              <a:lnSpc>
                <a:spcPts val="4079"/>
              </a:lnSpc>
            </a:pPr>
          </a:p>
        </p:txBody>
      </p:sp>
      <p:sp>
        <p:nvSpPr>
          <p:cNvPr name="TextBox 13" id="13"/>
          <p:cNvSpPr txBox="true"/>
          <p:nvPr/>
        </p:nvSpPr>
        <p:spPr>
          <a:xfrm rot="0">
            <a:off x="7002658" y="4902274"/>
            <a:ext cx="8522309" cy="593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550"/>
              </a:lnSpc>
              <a:spcBef>
                <a:spcPct val="0"/>
              </a:spcBef>
            </a:pPr>
            <a:r>
              <a:rPr lang="en-US" b="true" sz="350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04 76 42 56 96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8669267" y="5673632"/>
            <a:ext cx="8522309" cy="593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550"/>
              </a:lnSpc>
              <a:spcBef>
                <a:spcPct val="0"/>
              </a:spcBef>
            </a:pPr>
            <a:r>
              <a:rPr lang="en-US" b="true" sz="350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mjc.allobroges@wanadoo.fr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7630832" y="6564208"/>
            <a:ext cx="8522309" cy="593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550"/>
              </a:lnSpc>
              <a:spcBef>
                <a:spcPct val="0"/>
              </a:spcBef>
            </a:pPr>
            <a:r>
              <a:rPr lang="en-US" b="true" sz="350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mjc-allobroges.org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7188535" y="7492097"/>
            <a:ext cx="8522309" cy="593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550"/>
              </a:lnSpc>
              <a:spcBef>
                <a:spcPct val="0"/>
              </a:spcBef>
            </a:pPr>
            <a:r>
              <a:rPr lang="en-US" b="true" sz="350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mjc-allobroges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5759014" y="726514"/>
            <a:ext cx="12265944" cy="7086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60"/>
              </a:lnSpc>
              <a:spcBef>
                <a:spcPct val="0"/>
              </a:spcBef>
            </a:pPr>
            <a:r>
              <a:rPr lang="en-US" b="true" sz="4200">
                <a:solidFill>
                  <a:srgbClr val="73C4D4"/>
                </a:solidFill>
                <a:latin typeface="Poppins Bold"/>
                <a:ea typeface="Poppins Bold"/>
                <a:cs typeface="Poppins Bold"/>
                <a:sym typeface="Poppins Bold"/>
              </a:rPr>
              <a:t>BIENVENUE À LA</a:t>
            </a:r>
            <a:r>
              <a:rPr lang="en-US" b="true" sz="4200">
                <a:solidFill>
                  <a:srgbClr val="73C4D4"/>
                </a:solidFill>
                <a:latin typeface="Poppins Bold"/>
                <a:ea typeface="Poppins Bold"/>
                <a:cs typeface="Poppins Bold"/>
                <a:sym typeface="Poppins Bold"/>
              </a:rPr>
              <a:t> MJC LES ALLOBROGES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7630832" y="8460973"/>
            <a:ext cx="8522309" cy="593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550"/>
              </a:lnSpc>
              <a:spcBef>
                <a:spcPct val="0"/>
              </a:spcBef>
            </a:pPr>
            <a:r>
              <a:rPr lang="en-US" b="true" sz="350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MJC Les Allobroges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-724429" y="6764233"/>
            <a:ext cx="9868429" cy="34518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60"/>
              </a:lnSpc>
            </a:pPr>
            <a:r>
              <a:rPr lang="en-US" sz="4200" b="true">
                <a:solidFill>
                  <a:srgbClr val="0CC0DF"/>
                </a:solidFill>
                <a:latin typeface="Poppins Bold"/>
                <a:ea typeface="Poppins Bold"/>
                <a:cs typeface="Poppins Bold"/>
                <a:sym typeface="Poppins Bold"/>
              </a:rPr>
              <a:t>HORAIRES SECRETARIAT </a:t>
            </a:r>
          </a:p>
          <a:p>
            <a:pPr algn="ctr">
              <a:lnSpc>
                <a:spcPts val="5460"/>
              </a:lnSpc>
            </a:pPr>
            <a:r>
              <a:rPr lang="en-US" b="true" sz="420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Mardi, jeudi et vendredi : </a:t>
            </a:r>
          </a:p>
          <a:p>
            <a:pPr algn="ctr">
              <a:lnSpc>
                <a:spcPts val="5460"/>
              </a:lnSpc>
            </a:pPr>
            <a:r>
              <a:rPr lang="en-US" b="true" sz="420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de 16h à 18h30</a:t>
            </a:r>
          </a:p>
          <a:p>
            <a:pPr algn="ctr">
              <a:lnSpc>
                <a:spcPts val="5460"/>
              </a:lnSpc>
            </a:pPr>
            <a:r>
              <a:rPr lang="en-US" b="true" sz="420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Mercredi : 14h à 18h30</a:t>
            </a:r>
          </a:p>
          <a:p>
            <a:pPr algn="ctr">
              <a:lnSpc>
                <a:spcPts val="5460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A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>
            <a:grpSpLocks noChangeAspect="true"/>
          </p:cNvGrpSpPr>
          <p:nvPr/>
        </p:nvGrpSpPr>
        <p:grpSpPr>
          <a:xfrm rot="0">
            <a:off x="1515610" y="2898930"/>
            <a:ext cx="6825825" cy="3132456"/>
            <a:chOff x="-161290" y="232410"/>
            <a:chExt cx="12611100" cy="578739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242327" y="308665"/>
              <a:ext cx="12153989" cy="5692568"/>
            </a:xfrm>
            <a:custGeom>
              <a:avLst/>
              <a:gdLst/>
              <a:ahLst/>
              <a:cxnLst/>
              <a:rect r="r" b="b" t="t" l="l"/>
              <a:pathLst>
                <a:path h="5692568" w="12153989">
                  <a:moveTo>
                    <a:pt x="12147793" y="2612335"/>
                  </a:moveTo>
                  <a:cubicBezTo>
                    <a:pt x="12094453" y="2024325"/>
                    <a:pt x="11709643" y="1504895"/>
                    <a:pt x="11225773" y="1165805"/>
                  </a:cubicBezTo>
                  <a:cubicBezTo>
                    <a:pt x="10741903" y="826715"/>
                    <a:pt x="10167863" y="645105"/>
                    <a:pt x="9596363" y="499055"/>
                  </a:cubicBezTo>
                  <a:cubicBezTo>
                    <a:pt x="7954253" y="81225"/>
                    <a:pt x="6246103" y="-76255"/>
                    <a:pt x="4554463" y="34235"/>
                  </a:cubicBezTo>
                  <a:cubicBezTo>
                    <a:pt x="3491473" y="46935"/>
                    <a:pt x="3287003" y="191715"/>
                    <a:pt x="2248143" y="415235"/>
                  </a:cubicBezTo>
                  <a:cubicBezTo>
                    <a:pt x="1616953" y="549855"/>
                    <a:pt x="962903" y="741625"/>
                    <a:pt x="513323" y="1203905"/>
                  </a:cubicBezTo>
                  <a:cubicBezTo>
                    <a:pt x="-403617" y="2147515"/>
                    <a:pt x="-3567" y="3842965"/>
                    <a:pt x="1014973" y="4674815"/>
                  </a:cubicBezTo>
                  <a:cubicBezTo>
                    <a:pt x="2033513" y="5506665"/>
                    <a:pt x="3433053" y="5674305"/>
                    <a:pt x="4748773" y="5690815"/>
                  </a:cubicBezTo>
                  <a:cubicBezTo>
                    <a:pt x="6341353" y="5711135"/>
                    <a:pt x="7942823" y="5556195"/>
                    <a:pt x="9484603" y="5153605"/>
                  </a:cubicBezTo>
                  <a:cubicBezTo>
                    <a:pt x="10132303" y="4984695"/>
                    <a:pt x="10783813" y="4763715"/>
                    <a:pt x="11307053" y="4347155"/>
                  </a:cubicBezTo>
                  <a:cubicBezTo>
                    <a:pt x="11829023" y="3929325"/>
                    <a:pt x="12207484" y="3279085"/>
                    <a:pt x="12147793" y="2612335"/>
                  </a:cubicBezTo>
                  <a:close/>
                </a:path>
              </a:pathLst>
            </a:custGeom>
            <a:blipFill>
              <a:blip r:embed="rId2"/>
              <a:stretch>
                <a:fillRect l="0" t="-92337" r="0" b="-92337"/>
              </a:stretch>
            </a:blipFill>
          </p:spPr>
        </p:sp>
      </p:grpSp>
      <p:grpSp>
        <p:nvGrpSpPr>
          <p:cNvPr name="Group 4" id="4"/>
          <p:cNvGrpSpPr>
            <a:grpSpLocks noChangeAspect="true"/>
          </p:cNvGrpSpPr>
          <p:nvPr/>
        </p:nvGrpSpPr>
        <p:grpSpPr>
          <a:xfrm rot="0">
            <a:off x="10259970" y="2898930"/>
            <a:ext cx="6999330" cy="3212079"/>
            <a:chOff x="-161290" y="232410"/>
            <a:chExt cx="12611100" cy="578739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242327" y="308665"/>
              <a:ext cx="12153989" cy="5692568"/>
            </a:xfrm>
            <a:custGeom>
              <a:avLst/>
              <a:gdLst/>
              <a:ahLst/>
              <a:cxnLst/>
              <a:rect r="r" b="b" t="t" l="l"/>
              <a:pathLst>
                <a:path h="5692568" w="12153989">
                  <a:moveTo>
                    <a:pt x="12147793" y="2612335"/>
                  </a:moveTo>
                  <a:cubicBezTo>
                    <a:pt x="12094453" y="2024325"/>
                    <a:pt x="11709643" y="1504895"/>
                    <a:pt x="11225773" y="1165805"/>
                  </a:cubicBezTo>
                  <a:cubicBezTo>
                    <a:pt x="10741903" y="826715"/>
                    <a:pt x="10167863" y="645105"/>
                    <a:pt x="9596363" y="499055"/>
                  </a:cubicBezTo>
                  <a:cubicBezTo>
                    <a:pt x="7954253" y="81225"/>
                    <a:pt x="6246103" y="-76255"/>
                    <a:pt x="4554463" y="34235"/>
                  </a:cubicBezTo>
                  <a:cubicBezTo>
                    <a:pt x="3491473" y="46935"/>
                    <a:pt x="3287003" y="191715"/>
                    <a:pt x="2248143" y="415235"/>
                  </a:cubicBezTo>
                  <a:cubicBezTo>
                    <a:pt x="1616953" y="549855"/>
                    <a:pt x="962903" y="741625"/>
                    <a:pt x="513323" y="1203905"/>
                  </a:cubicBezTo>
                  <a:cubicBezTo>
                    <a:pt x="-403617" y="2147515"/>
                    <a:pt x="-3567" y="3842965"/>
                    <a:pt x="1014973" y="4674815"/>
                  </a:cubicBezTo>
                  <a:cubicBezTo>
                    <a:pt x="2033513" y="5506665"/>
                    <a:pt x="3433053" y="5674305"/>
                    <a:pt x="4748773" y="5690815"/>
                  </a:cubicBezTo>
                  <a:cubicBezTo>
                    <a:pt x="6341353" y="5711135"/>
                    <a:pt x="7942823" y="5556195"/>
                    <a:pt x="9484603" y="5153605"/>
                  </a:cubicBezTo>
                  <a:cubicBezTo>
                    <a:pt x="10132303" y="4984695"/>
                    <a:pt x="10783813" y="4763715"/>
                    <a:pt x="11307053" y="4347155"/>
                  </a:cubicBezTo>
                  <a:cubicBezTo>
                    <a:pt x="11829023" y="3929325"/>
                    <a:pt x="12207484" y="3279085"/>
                    <a:pt x="12147793" y="2612335"/>
                  </a:cubicBezTo>
                  <a:close/>
                </a:path>
              </a:pathLst>
            </a:custGeom>
            <a:blipFill>
              <a:blip r:embed="rId3"/>
              <a:stretch>
                <a:fillRect l="0" t="-92337" r="0" b="-92337"/>
              </a:stretch>
            </a:blipFill>
          </p:spPr>
        </p:sp>
      </p:grpSp>
      <p:sp>
        <p:nvSpPr>
          <p:cNvPr name="Freeform 6" id="6"/>
          <p:cNvSpPr/>
          <p:nvPr/>
        </p:nvSpPr>
        <p:spPr>
          <a:xfrm flipH="false" flipV="false" rot="1054983">
            <a:off x="12704310" y="-308742"/>
            <a:ext cx="5970844" cy="2360964"/>
          </a:xfrm>
          <a:custGeom>
            <a:avLst/>
            <a:gdLst/>
            <a:ahLst/>
            <a:cxnLst/>
            <a:rect r="r" b="b" t="t" l="l"/>
            <a:pathLst>
              <a:path h="2360964" w="5970844">
                <a:moveTo>
                  <a:pt x="0" y="0"/>
                </a:moveTo>
                <a:lnTo>
                  <a:pt x="5970844" y="0"/>
                </a:lnTo>
                <a:lnTo>
                  <a:pt x="5970844" y="2360964"/>
                </a:lnTo>
                <a:lnTo>
                  <a:pt x="0" y="23609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3859072" y="1019175"/>
            <a:ext cx="10569855" cy="13811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800"/>
              </a:lnSpc>
            </a:pPr>
            <a:r>
              <a:rPr lang="en-US" sz="9000">
                <a:solidFill>
                  <a:srgbClr val="000000"/>
                </a:solidFill>
                <a:latin typeface="Wedges"/>
                <a:ea typeface="Wedges"/>
                <a:cs typeface="Wedges"/>
                <a:sym typeface="Wedges"/>
              </a:rPr>
              <a:t>À très vite </a:t>
            </a:r>
          </a:p>
        </p:txBody>
      </p:sp>
      <p:grpSp>
        <p:nvGrpSpPr>
          <p:cNvPr name="Group 8" id="8"/>
          <p:cNvGrpSpPr/>
          <p:nvPr/>
        </p:nvGrpSpPr>
        <p:grpSpPr>
          <a:xfrm rot="0">
            <a:off x="556517" y="6542793"/>
            <a:ext cx="9386015" cy="3135352"/>
            <a:chOff x="0" y="0"/>
            <a:chExt cx="12514686" cy="4180470"/>
          </a:xfrm>
        </p:grpSpPr>
        <p:sp>
          <p:nvSpPr>
            <p:cNvPr name="TextBox 9" id="9"/>
            <p:cNvSpPr txBox="true"/>
            <p:nvPr/>
          </p:nvSpPr>
          <p:spPr>
            <a:xfrm rot="0">
              <a:off x="0" y="2011522"/>
              <a:ext cx="12514686" cy="216894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420"/>
                </a:lnSpc>
              </a:pPr>
              <a:r>
                <a:rPr lang="en-US" sz="3400">
                  <a:solidFill>
                    <a:srgbClr val="000000"/>
                  </a:solidFill>
                  <a:latin typeface="Wedges"/>
                  <a:ea typeface="Wedges"/>
                  <a:cs typeface="Wedges"/>
                  <a:sym typeface="Wedges"/>
                </a:rPr>
                <a:t>1 rue Hauquelin</a:t>
              </a:r>
            </a:p>
            <a:p>
              <a:pPr algn="ctr">
                <a:lnSpc>
                  <a:spcPts val="4420"/>
                </a:lnSpc>
              </a:pPr>
              <a:r>
                <a:rPr lang="en-US" sz="3400">
                  <a:solidFill>
                    <a:srgbClr val="000000"/>
                  </a:solidFill>
                  <a:latin typeface="Wedges"/>
                  <a:ea typeface="Wedges"/>
                  <a:cs typeface="Wedges"/>
                  <a:sym typeface="Wedges"/>
                </a:rPr>
                <a:t>38000 Grenoble </a:t>
              </a:r>
            </a:p>
            <a:p>
              <a:pPr algn="ctr">
                <a:lnSpc>
                  <a:spcPts val="4290"/>
                </a:lnSpc>
              </a:pPr>
              <a:r>
                <a:rPr lang="en-US" sz="3300">
                  <a:solidFill>
                    <a:srgbClr val="000000"/>
                  </a:solidFill>
                  <a:latin typeface="Wedges"/>
                  <a:ea typeface="Wedges"/>
                  <a:cs typeface="Wedges"/>
                  <a:sym typeface="Wedges"/>
                </a:rPr>
                <a:t>arrêt Notre Dame - Musée </a:t>
              </a:r>
            </a:p>
          </p:txBody>
        </p:sp>
        <p:sp>
          <p:nvSpPr>
            <p:cNvPr name="TextBox 10" id="10"/>
            <p:cNvSpPr txBox="true"/>
            <p:nvPr/>
          </p:nvSpPr>
          <p:spPr>
            <a:xfrm rot="0">
              <a:off x="0" y="-38100"/>
              <a:ext cx="12514686" cy="162475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940"/>
                </a:lnSpc>
              </a:pPr>
              <a:r>
                <a:rPr lang="en-US" sz="3800">
                  <a:solidFill>
                    <a:srgbClr val="FF5757"/>
                  </a:solidFill>
                  <a:latin typeface="Wedges"/>
                  <a:ea typeface="Wedges"/>
                  <a:cs typeface="Wedges"/>
                  <a:sym typeface="Wedges"/>
                </a:rPr>
                <a:t>MjC LES ALLOBROGES </a:t>
              </a:r>
            </a:p>
            <a:p>
              <a:pPr algn="ctr">
                <a:lnSpc>
                  <a:spcPts val="4940"/>
                </a:lnSpc>
              </a:pPr>
              <a:r>
                <a:rPr lang="en-US" sz="3800">
                  <a:solidFill>
                    <a:srgbClr val="FF5757"/>
                  </a:solidFill>
                  <a:latin typeface="Wedges"/>
                  <a:ea typeface="Wedges"/>
                  <a:cs typeface="Wedges"/>
                  <a:sym typeface="Wedges"/>
                </a:rPr>
                <a:t>Foyer jeunes</a:t>
              </a:r>
            </a:p>
          </p:txBody>
        </p:sp>
      </p:grpSp>
      <p:sp>
        <p:nvSpPr>
          <p:cNvPr name="Freeform 11" id="11"/>
          <p:cNvSpPr/>
          <p:nvPr/>
        </p:nvSpPr>
        <p:spPr>
          <a:xfrm flipH="false" flipV="false" rot="0">
            <a:off x="211701" y="281178"/>
            <a:ext cx="3435635" cy="3316950"/>
          </a:xfrm>
          <a:custGeom>
            <a:avLst/>
            <a:gdLst/>
            <a:ahLst/>
            <a:cxnLst/>
            <a:rect r="r" b="b" t="t" l="l"/>
            <a:pathLst>
              <a:path h="3316950" w="3435635">
                <a:moveTo>
                  <a:pt x="0" y="0"/>
                </a:moveTo>
                <a:lnTo>
                  <a:pt x="3435636" y="0"/>
                </a:lnTo>
                <a:lnTo>
                  <a:pt x="3435636" y="3316950"/>
                </a:lnTo>
                <a:lnTo>
                  <a:pt x="0" y="331695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2" id="12"/>
          <p:cNvGrpSpPr/>
          <p:nvPr/>
        </p:nvGrpSpPr>
        <p:grpSpPr>
          <a:xfrm rot="0">
            <a:off x="9144000" y="6542793"/>
            <a:ext cx="9386015" cy="3338195"/>
            <a:chOff x="0" y="0"/>
            <a:chExt cx="12514686" cy="4450926"/>
          </a:xfrm>
        </p:grpSpPr>
        <p:sp>
          <p:nvSpPr>
            <p:cNvPr name="TextBox 13" id="13"/>
            <p:cNvSpPr txBox="true"/>
            <p:nvPr/>
          </p:nvSpPr>
          <p:spPr>
            <a:xfrm rot="0">
              <a:off x="0" y="732578"/>
              <a:ext cx="12514686" cy="371834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290"/>
                </a:lnSpc>
              </a:pPr>
              <a:r>
                <a:rPr lang="en-US" sz="3300">
                  <a:solidFill>
                    <a:srgbClr val="000000"/>
                  </a:solidFill>
                  <a:latin typeface="Wedges"/>
                  <a:ea typeface="Wedges"/>
                  <a:cs typeface="Wedges"/>
                  <a:sym typeface="Wedges"/>
                </a:rPr>
                <a:t>36 rue Blanche Monier</a:t>
              </a:r>
            </a:p>
            <a:p>
              <a:pPr algn="ctr">
                <a:lnSpc>
                  <a:spcPts val="4290"/>
                </a:lnSpc>
              </a:pPr>
            </a:p>
            <a:p>
              <a:pPr algn="ctr">
                <a:lnSpc>
                  <a:spcPts val="4940"/>
                </a:lnSpc>
              </a:pPr>
              <a:r>
                <a:rPr lang="en-US" sz="3800">
                  <a:solidFill>
                    <a:srgbClr val="FF5757"/>
                  </a:solidFill>
                  <a:latin typeface="Wedges"/>
                  <a:ea typeface="Wedges"/>
                  <a:cs typeface="Wedges"/>
                  <a:sym typeface="Wedges"/>
                </a:rPr>
                <a:t>Centre de loisirs primaire </a:t>
              </a:r>
            </a:p>
            <a:p>
              <a:pPr algn="ctr">
                <a:lnSpc>
                  <a:spcPts val="4420"/>
                </a:lnSpc>
              </a:pPr>
              <a:r>
                <a:rPr lang="en-US" sz="3400">
                  <a:solidFill>
                    <a:srgbClr val="000000"/>
                  </a:solidFill>
                  <a:latin typeface="Wedges"/>
                  <a:ea typeface="Wedges"/>
                  <a:cs typeface="Wedges"/>
                  <a:sym typeface="Wedges"/>
                </a:rPr>
                <a:t>33 av Maréchal randon</a:t>
              </a:r>
            </a:p>
            <a:p>
              <a:pPr algn="ctr">
                <a:lnSpc>
                  <a:spcPts val="4420"/>
                </a:lnSpc>
              </a:pPr>
              <a:r>
                <a:rPr lang="en-US" sz="3400">
                  <a:solidFill>
                    <a:srgbClr val="000000"/>
                  </a:solidFill>
                  <a:latin typeface="Wedges"/>
                  <a:ea typeface="Wedges"/>
                  <a:cs typeface="Wedges"/>
                  <a:sym typeface="Wedges"/>
                </a:rPr>
                <a:t>arrêt île verte</a:t>
              </a:r>
            </a:p>
          </p:txBody>
        </p:sp>
        <p:sp>
          <p:nvSpPr>
            <p:cNvPr name="TextBox 14" id="14"/>
            <p:cNvSpPr txBox="true"/>
            <p:nvPr/>
          </p:nvSpPr>
          <p:spPr>
            <a:xfrm rot="0">
              <a:off x="0" y="-38100"/>
              <a:ext cx="12514686" cy="79925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940"/>
                </a:lnSpc>
              </a:pPr>
              <a:r>
                <a:rPr lang="en-US" sz="3800">
                  <a:solidFill>
                    <a:srgbClr val="FF5757"/>
                  </a:solidFill>
                  <a:latin typeface="Wedges"/>
                  <a:ea typeface="Wedges"/>
                  <a:cs typeface="Wedges"/>
                  <a:sym typeface="Wedges"/>
                </a:rPr>
                <a:t>Centre de loisirs maternelle </a:t>
              </a:r>
            </a:p>
          </p:txBody>
        </p:sp>
      </p:grp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58A26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815944" y="2726766"/>
            <a:ext cx="14656113" cy="5859252"/>
          </a:xfrm>
          <a:custGeom>
            <a:avLst/>
            <a:gdLst/>
            <a:ahLst/>
            <a:cxnLst/>
            <a:rect r="r" b="b" t="t" l="l"/>
            <a:pathLst>
              <a:path h="5859252" w="14656113">
                <a:moveTo>
                  <a:pt x="0" y="0"/>
                </a:moveTo>
                <a:lnTo>
                  <a:pt x="14656112" y="0"/>
                </a:lnTo>
                <a:lnTo>
                  <a:pt x="14656112" y="5859252"/>
                </a:lnTo>
                <a:lnTo>
                  <a:pt x="0" y="58592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3238925" y="4068501"/>
            <a:ext cx="11810151" cy="4500703"/>
            <a:chOff x="0" y="0"/>
            <a:chExt cx="15746868" cy="6000937"/>
          </a:xfrm>
        </p:grpSpPr>
        <p:sp>
          <p:nvSpPr>
            <p:cNvPr name="TextBox 4" id="4"/>
            <p:cNvSpPr txBox="true"/>
            <p:nvPr/>
          </p:nvSpPr>
          <p:spPr>
            <a:xfrm rot="0">
              <a:off x="0" y="2825937"/>
              <a:ext cx="15746868" cy="31750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6798"/>
                </a:lnSpc>
              </a:pP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0" y="-133350"/>
              <a:ext cx="15746868" cy="29654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6798"/>
                </a:lnSpc>
              </a:pPr>
              <a:r>
                <a:rPr lang="en-US" b="true" sz="13998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Merci !</a:t>
              </a: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864428">
            <a:off x="13090229" y="2144172"/>
            <a:ext cx="3381828" cy="2146970"/>
          </a:xfrm>
          <a:custGeom>
            <a:avLst/>
            <a:gdLst/>
            <a:ahLst/>
            <a:cxnLst/>
            <a:rect r="r" b="b" t="t" l="l"/>
            <a:pathLst>
              <a:path h="2146970" w="3381828">
                <a:moveTo>
                  <a:pt x="0" y="0"/>
                </a:moveTo>
                <a:lnTo>
                  <a:pt x="3381827" y="0"/>
                </a:lnTo>
                <a:lnTo>
                  <a:pt x="3381827" y="2146970"/>
                </a:lnTo>
                <a:lnTo>
                  <a:pt x="0" y="214697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8377815" y="7044461"/>
            <a:ext cx="5892174" cy="1541557"/>
          </a:xfrm>
          <a:custGeom>
            <a:avLst/>
            <a:gdLst/>
            <a:ahLst/>
            <a:cxnLst/>
            <a:rect r="r" b="b" t="t" l="l"/>
            <a:pathLst>
              <a:path h="1541557" w="5892174">
                <a:moveTo>
                  <a:pt x="0" y="0"/>
                </a:moveTo>
                <a:lnTo>
                  <a:pt x="5892173" y="0"/>
                </a:lnTo>
                <a:lnTo>
                  <a:pt x="5892173" y="1541557"/>
                </a:lnTo>
                <a:lnTo>
                  <a:pt x="0" y="154155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-830776">
            <a:off x="1566425" y="1741871"/>
            <a:ext cx="7095953" cy="2117909"/>
          </a:xfrm>
          <a:custGeom>
            <a:avLst/>
            <a:gdLst/>
            <a:ahLst/>
            <a:cxnLst/>
            <a:rect r="r" b="b" t="t" l="l"/>
            <a:pathLst>
              <a:path h="2117909" w="7095953">
                <a:moveTo>
                  <a:pt x="0" y="0"/>
                </a:moveTo>
                <a:lnTo>
                  <a:pt x="7095953" y="0"/>
                </a:lnTo>
                <a:lnTo>
                  <a:pt x="7095953" y="2117908"/>
                </a:lnTo>
                <a:lnTo>
                  <a:pt x="0" y="211790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4124149" y="4635486"/>
            <a:ext cx="1849853" cy="1683366"/>
          </a:xfrm>
          <a:custGeom>
            <a:avLst/>
            <a:gdLst/>
            <a:ahLst/>
            <a:cxnLst/>
            <a:rect r="r" b="b" t="t" l="l"/>
            <a:pathLst>
              <a:path h="1683366" w="1849853">
                <a:moveTo>
                  <a:pt x="0" y="0"/>
                </a:moveTo>
                <a:lnTo>
                  <a:pt x="1849853" y="0"/>
                </a:lnTo>
                <a:lnTo>
                  <a:pt x="1849853" y="1683366"/>
                </a:lnTo>
                <a:lnTo>
                  <a:pt x="0" y="1683366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2313998" y="4635486"/>
            <a:ext cx="1849853" cy="1683366"/>
          </a:xfrm>
          <a:custGeom>
            <a:avLst/>
            <a:gdLst/>
            <a:ahLst/>
            <a:cxnLst/>
            <a:rect r="r" b="b" t="t" l="l"/>
            <a:pathLst>
              <a:path h="1683366" w="1849853">
                <a:moveTo>
                  <a:pt x="0" y="0"/>
                </a:moveTo>
                <a:lnTo>
                  <a:pt x="1849853" y="0"/>
                </a:lnTo>
                <a:lnTo>
                  <a:pt x="1849853" y="1683366"/>
                </a:lnTo>
                <a:lnTo>
                  <a:pt x="0" y="1683366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DAHHFe9fmSE</dc:identifier>
  <dcterms:modified xsi:type="dcterms:W3CDTF">2011-08-01T06:04:30Z</dcterms:modified>
  <cp:revision>1</cp:revision>
  <dc:title>LES DATES DE L'ETE 2026</dc:title>
</cp:coreProperties>
</file>